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93" r:id="rId3"/>
    <p:sldId id="283" r:id="rId4"/>
    <p:sldId id="308" r:id="rId5"/>
    <p:sldId id="316" r:id="rId6"/>
    <p:sldId id="289" r:id="rId7"/>
    <p:sldId id="303" r:id="rId8"/>
    <p:sldId id="304" r:id="rId9"/>
    <p:sldId id="305" r:id="rId10"/>
    <p:sldId id="309" r:id="rId11"/>
    <p:sldId id="307" r:id="rId12"/>
    <p:sldId id="306" r:id="rId13"/>
    <p:sldId id="322" r:id="rId14"/>
    <p:sldId id="310" r:id="rId15"/>
    <p:sldId id="317" r:id="rId16"/>
    <p:sldId id="318" r:id="rId17"/>
    <p:sldId id="319" r:id="rId18"/>
    <p:sldId id="320" r:id="rId19"/>
    <p:sldId id="321" r:id="rId20"/>
    <p:sldId id="31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7AD9"/>
    <a:srgbClr val="9188E5"/>
    <a:srgbClr val="17C6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F1EB6A-F1B0-44C5-85DA-377E89DBA958}" v="1320" dt="2022-11-30T03:02:11.8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90" autoAdjust="0"/>
    <p:restoredTop sz="96532" autoAdjust="0"/>
  </p:normalViewPr>
  <p:slideViewPr>
    <p:cSldViewPr snapToGrid="0">
      <p:cViewPr varScale="1">
        <p:scale>
          <a:sx n="83" d="100"/>
          <a:sy n="83" d="100"/>
        </p:scale>
        <p:origin x="874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73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DUY QUANG" userId="7ce06844-2aec-41e2-8ab3-d593b551a6ef" providerId="ADAL" clId="{8AF1EB6A-F1B0-44C5-85DA-377E89DBA958}"/>
    <pc:docChg chg="undo custSel addSld delSld modSld sldOrd">
      <pc:chgData name="NGUYỄN DUY QUANG" userId="7ce06844-2aec-41e2-8ab3-d593b551a6ef" providerId="ADAL" clId="{8AF1EB6A-F1B0-44C5-85DA-377E89DBA958}" dt="2022-11-30T03:02:11.860" v="4569" actId="20577"/>
      <pc:docMkLst>
        <pc:docMk/>
      </pc:docMkLst>
      <pc:sldChg chg="add del setBg">
        <pc:chgData name="NGUYỄN DUY QUANG" userId="7ce06844-2aec-41e2-8ab3-d593b551a6ef" providerId="ADAL" clId="{8AF1EB6A-F1B0-44C5-85DA-377E89DBA958}" dt="2022-11-16T13:02:30.612" v="1383"/>
        <pc:sldMkLst>
          <pc:docMk/>
          <pc:sldMk cId="1463584781" sldId="259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722846047" sldId="260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2836569247" sldId="265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876154433" sldId="268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1743019313" sldId="269"/>
        </pc:sldMkLst>
      </pc:sldChg>
      <pc:sldChg chg="modSp mod">
        <pc:chgData name="NGUYỄN DUY QUANG" userId="7ce06844-2aec-41e2-8ab3-d593b551a6ef" providerId="ADAL" clId="{8AF1EB6A-F1B0-44C5-85DA-377E89DBA958}" dt="2022-11-30T03:02:11.860" v="4569" actId="20577"/>
        <pc:sldMkLst>
          <pc:docMk/>
          <pc:sldMk cId="3107457087" sldId="271"/>
        </pc:sldMkLst>
        <pc:spChg chg="mod">
          <ac:chgData name="NGUYỄN DUY QUANG" userId="7ce06844-2aec-41e2-8ab3-d593b551a6ef" providerId="ADAL" clId="{8AF1EB6A-F1B0-44C5-85DA-377E89DBA958}" dt="2022-11-30T03:02:11.860" v="4569" actId="20577"/>
          <ac:spMkLst>
            <pc:docMk/>
            <pc:sldMk cId="3107457087" sldId="271"/>
            <ac:spMk id="32" creationId="{70E377EB-6C1D-436E-B849-651C11860F50}"/>
          </ac:spMkLst>
        </pc:spChg>
        <pc:spChg chg="mod">
          <ac:chgData name="NGUYỄN DUY QUANG" userId="7ce06844-2aec-41e2-8ab3-d593b551a6ef" providerId="ADAL" clId="{8AF1EB6A-F1B0-44C5-85DA-377E89DBA958}" dt="2022-11-15T16:12:14.166" v="195" actId="20577"/>
          <ac:spMkLst>
            <pc:docMk/>
            <pc:sldMk cId="3107457087" sldId="271"/>
            <ac:spMk id="46" creationId="{34F42483-C77A-49C4-B88D-D05894D8FEE0}"/>
          </ac:spMkLst>
        </pc:spChg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1428808366" sldId="272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2869457812" sldId="273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401858196" sldId="277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448741594" sldId="278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1065765556" sldId="281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450594355" sldId="282"/>
        </pc:sldMkLst>
      </pc:sldChg>
      <pc:sldChg chg="addSp delSp modSp mod ord addAnim delAnim modAnim">
        <pc:chgData name="NGUYỄN DUY QUANG" userId="7ce06844-2aec-41e2-8ab3-d593b551a6ef" providerId="ADAL" clId="{8AF1EB6A-F1B0-44C5-85DA-377E89DBA958}" dt="2022-11-16T14:06:28.693" v="1659" actId="2711"/>
        <pc:sldMkLst>
          <pc:docMk/>
          <pc:sldMk cId="2789350289" sldId="283"/>
        </pc:sldMkLst>
        <pc:spChg chg="mod">
          <ac:chgData name="NGUYỄN DUY QUANG" userId="7ce06844-2aec-41e2-8ab3-d593b551a6ef" providerId="ADAL" clId="{8AF1EB6A-F1B0-44C5-85DA-377E89DBA958}" dt="2022-11-15T17:02:25.864" v="365" actId="1076"/>
          <ac:spMkLst>
            <pc:docMk/>
            <pc:sldMk cId="2789350289" sldId="283"/>
            <ac:spMk id="3" creationId="{99D83776-4FE3-F9E0-0B1C-3DD4B8BF68FC}"/>
          </ac:spMkLst>
        </pc:spChg>
        <pc:spChg chg="mod">
          <ac:chgData name="NGUYỄN DUY QUANG" userId="7ce06844-2aec-41e2-8ab3-d593b551a6ef" providerId="ADAL" clId="{8AF1EB6A-F1B0-44C5-85DA-377E89DBA958}" dt="2022-11-15T17:02:25.864" v="365" actId="1076"/>
          <ac:spMkLst>
            <pc:docMk/>
            <pc:sldMk cId="2789350289" sldId="283"/>
            <ac:spMk id="5" creationId="{6D86B3E6-FB43-F5E3-588E-FF6857F19F5E}"/>
          </ac:spMkLst>
        </pc:spChg>
        <pc:spChg chg="mod">
          <ac:chgData name="NGUYỄN DUY QUANG" userId="7ce06844-2aec-41e2-8ab3-d593b551a6ef" providerId="ADAL" clId="{8AF1EB6A-F1B0-44C5-85DA-377E89DBA958}" dt="2022-11-15T17:05:25.221" v="376" actId="1076"/>
          <ac:spMkLst>
            <pc:docMk/>
            <pc:sldMk cId="2789350289" sldId="283"/>
            <ac:spMk id="6" creationId="{0A4CA21A-247F-4B8B-9093-1F600AB1184B}"/>
          </ac:spMkLst>
        </pc:spChg>
        <pc:spChg chg="mod">
          <ac:chgData name="NGUYỄN DUY QUANG" userId="7ce06844-2aec-41e2-8ab3-d593b551a6ef" providerId="ADAL" clId="{8AF1EB6A-F1B0-44C5-85DA-377E89DBA958}" dt="2022-11-15T17:02:25.864" v="365" actId="1076"/>
          <ac:spMkLst>
            <pc:docMk/>
            <pc:sldMk cId="2789350289" sldId="283"/>
            <ac:spMk id="7" creationId="{B5CB5FF6-1D3B-1390-851A-93814D7F7D50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12" creationId="{9EA2B4CF-1F3B-B2A9-E998-97091E500CAF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15" creationId="{894B989B-2E13-D471-31CD-F02C13801590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17" creationId="{9F012B84-AF9F-7001-0511-CA9610892F5E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21" creationId="{37610A5E-5080-BBBD-D098-933215CA2F16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22" creationId="{CAA128DC-B895-F3C8-FC68-7CEC476A51B0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23" creationId="{A9BA3D10-CD03-0016-0AB6-BB570621195A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24" creationId="{C834E7AE-9BBE-2681-0E1F-D6A65A6DE383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25" creationId="{8572FA00-BE65-FB84-0596-E3E5C88D3EFE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26" creationId="{742F4E30-1F85-4CF4-BC8B-0871CD8ADAFF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27" creationId="{07017ED7-DF22-7F43-1C09-E91589DE4A7E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28" creationId="{77C3D13C-655D-2C54-D801-E705520CEAAD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29" creationId="{521AF0F6-6E41-31C8-E4D0-0FD66EF19344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0" creationId="{C457E093-29A6-D147-DBC7-5B406B75E378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1" creationId="{A1814F97-52B9-3962-461E-0E79D780B86F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2" creationId="{5AB0B1FB-1BD8-E555-5EEB-0EF6EF09EA5F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3" creationId="{71970162-DC3E-7616-E1ED-3A9ED1769A2B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4" creationId="{CA890C2C-D7E7-8D13-FF0B-FE64B23017B3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5" creationId="{F7447737-BB36-BFB1-FE39-1150B99791E0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6" creationId="{D8127BD1-26BD-3832-3812-4C21BBCAC589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7" creationId="{E4A663B8-3E68-9890-884B-078D521E0BE7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8" creationId="{8041E5CC-33B7-7930-FFE6-3301CC2B60A2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39" creationId="{41699170-B120-8946-67DF-DCC8C986A18E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40" creationId="{4967E79A-87EB-197B-E881-CF1F91EF0459}"/>
          </ac:spMkLst>
        </pc:spChg>
        <pc:spChg chg="mod">
          <ac:chgData name="NGUYỄN DUY QUANG" userId="7ce06844-2aec-41e2-8ab3-d593b551a6ef" providerId="ADAL" clId="{8AF1EB6A-F1B0-44C5-85DA-377E89DBA958}" dt="2022-11-15T17:05:14.268" v="373" actId="207"/>
          <ac:spMkLst>
            <pc:docMk/>
            <pc:sldMk cId="2789350289" sldId="283"/>
            <ac:spMk id="41" creationId="{C24A910E-148A-941A-C43D-39C6A2A60C27}"/>
          </ac:spMkLst>
        </pc:spChg>
        <pc:spChg chg="mod">
          <ac:chgData name="NGUYỄN DUY QUANG" userId="7ce06844-2aec-41e2-8ab3-d593b551a6ef" providerId="ADAL" clId="{8AF1EB6A-F1B0-44C5-85DA-377E89DBA958}" dt="2022-11-15T17:06:10.630" v="382" actId="207"/>
          <ac:spMkLst>
            <pc:docMk/>
            <pc:sldMk cId="2789350289" sldId="283"/>
            <ac:spMk id="44" creationId="{984E5D12-B016-40E7-1C67-24E1133F9643}"/>
          </ac:spMkLst>
        </pc:spChg>
        <pc:spChg chg="mod">
          <ac:chgData name="NGUYỄN DUY QUANG" userId="7ce06844-2aec-41e2-8ab3-d593b551a6ef" providerId="ADAL" clId="{8AF1EB6A-F1B0-44C5-85DA-377E89DBA958}" dt="2022-11-15T17:06:10.630" v="382" actId="207"/>
          <ac:spMkLst>
            <pc:docMk/>
            <pc:sldMk cId="2789350289" sldId="283"/>
            <ac:spMk id="45" creationId="{55E8F860-C4C9-A686-E5BB-AEC32FCB26CD}"/>
          </ac:spMkLst>
        </pc:spChg>
        <pc:spChg chg="mod">
          <ac:chgData name="NGUYỄN DUY QUANG" userId="7ce06844-2aec-41e2-8ab3-d593b551a6ef" providerId="ADAL" clId="{8AF1EB6A-F1B0-44C5-85DA-377E89DBA958}" dt="2022-11-16T14:06:28.693" v="1659" actId="2711"/>
          <ac:spMkLst>
            <pc:docMk/>
            <pc:sldMk cId="2789350289" sldId="283"/>
            <ac:spMk id="46" creationId="{5619BADD-0995-48C4-997F-7801F1BA630E}"/>
          </ac:spMkLst>
        </pc:spChg>
        <pc:spChg chg="add del mod">
          <ac:chgData name="NGUYỄN DUY QUANG" userId="7ce06844-2aec-41e2-8ab3-d593b551a6ef" providerId="ADAL" clId="{8AF1EB6A-F1B0-44C5-85DA-377E89DBA958}" dt="2022-11-15T17:02:23.570" v="364" actId="1076"/>
          <ac:spMkLst>
            <pc:docMk/>
            <pc:sldMk cId="2789350289" sldId="283"/>
            <ac:spMk id="47" creationId="{0DECB40A-4838-47F9-98B6-1E5FF74A5251}"/>
          </ac:spMkLst>
        </pc:spChg>
        <pc:spChg chg="del">
          <ac:chgData name="NGUYỄN DUY QUANG" userId="7ce06844-2aec-41e2-8ab3-d593b551a6ef" providerId="ADAL" clId="{8AF1EB6A-F1B0-44C5-85DA-377E89DBA958}" dt="2022-11-15T16:45:59.769" v="355" actId="478"/>
          <ac:spMkLst>
            <pc:docMk/>
            <pc:sldMk cId="2789350289" sldId="283"/>
            <ac:spMk id="48" creationId="{1C5C37D7-7874-487A-9371-0A32FB9D7EBD}"/>
          </ac:spMkLst>
        </pc:spChg>
        <pc:spChg chg="mod">
          <ac:chgData name="NGUYỄN DUY QUANG" userId="7ce06844-2aec-41e2-8ab3-d593b551a6ef" providerId="ADAL" clId="{8AF1EB6A-F1B0-44C5-85DA-377E89DBA958}" dt="2022-11-15T17:06:10.630" v="382" actId="207"/>
          <ac:spMkLst>
            <pc:docMk/>
            <pc:sldMk cId="2789350289" sldId="283"/>
            <ac:spMk id="49" creationId="{F07FDFF0-ED0B-0AE6-D6C3-A8BF6F2C6719}"/>
          </ac:spMkLst>
        </pc:spChg>
        <pc:spChg chg="mod">
          <ac:chgData name="NGUYỄN DUY QUANG" userId="7ce06844-2aec-41e2-8ab3-d593b551a6ef" providerId="ADAL" clId="{8AF1EB6A-F1B0-44C5-85DA-377E89DBA958}" dt="2022-11-15T17:06:10.630" v="382" actId="207"/>
          <ac:spMkLst>
            <pc:docMk/>
            <pc:sldMk cId="2789350289" sldId="283"/>
            <ac:spMk id="50" creationId="{2D8D4004-C1D0-E33E-4ADB-E6634D7C3CC0}"/>
          </ac:spMkLst>
        </pc:spChg>
        <pc:spChg chg="mod topLvl">
          <ac:chgData name="NGUYỄN DUY QUANG" userId="7ce06844-2aec-41e2-8ab3-d593b551a6ef" providerId="ADAL" clId="{8AF1EB6A-F1B0-44C5-85DA-377E89DBA958}" dt="2022-11-15T17:10:19.602" v="427" actId="20577"/>
          <ac:spMkLst>
            <pc:docMk/>
            <pc:sldMk cId="2789350289" sldId="283"/>
            <ac:spMk id="71" creationId="{ABE3D059-B595-414F-981D-6E43EAF82DC6}"/>
          </ac:spMkLst>
        </pc:spChg>
        <pc:spChg chg="del topLvl">
          <ac:chgData name="NGUYỄN DUY QUANG" userId="7ce06844-2aec-41e2-8ab3-d593b551a6ef" providerId="ADAL" clId="{8AF1EB6A-F1B0-44C5-85DA-377E89DBA958}" dt="2022-11-15T17:08:55.359" v="383" actId="478"/>
          <ac:spMkLst>
            <pc:docMk/>
            <pc:sldMk cId="2789350289" sldId="283"/>
            <ac:spMk id="72" creationId="{9FC85F51-F3DF-4838-88E3-281625606B29}"/>
          </ac:spMkLst>
        </pc:spChg>
        <pc:spChg chg="mod topLvl">
          <ac:chgData name="NGUYỄN DUY QUANG" userId="7ce06844-2aec-41e2-8ab3-d593b551a6ef" providerId="ADAL" clId="{8AF1EB6A-F1B0-44C5-85DA-377E89DBA958}" dt="2022-11-15T17:11:16.545" v="480" actId="14100"/>
          <ac:spMkLst>
            <pc:docMk/>
            <pc:sldMk cId="2789350289" sldId="283"/>
            <ac:spMk id="114" creationId="{CEF047AF-C4E0-4422-8BDF-72F53C51E40A}"/>
          </ac:spMkLst>
        </pc:spChg>
        <pc:spChg chg="del topLvl">
          <ac:chgData name="NGUYỄN DUY QUANG" userId="7ce06844-2aec-41e2-8ab3-d593b551a6ef" providerId="ADAL" clId="{8AF1EB6A-F1B0-44C5-85DA-377E89DBA958}" dt="2022-11-15T17:09:05.793" v="416" actId="478"/>
          <ac:spMkLst>
            <pc:docMk/>
            <pc:sldMk cId="2789350289" sldId="283"/>
            <ac:spMk id="115" creationId="{7396E3B9-9F1F-4056-BD65-91EF6D9E9A23}"/>
          </ac:spMkLst>
        </pc:spChg>
        <pc:spChg chg="mod topLvl">
          <ac:chgData name="NGUYỄN DUY QUANG" userId="7ce06844-2aec-41e2-8ab3-d593b551a6ef" providerId="ADAL" clId="{8AF1EB6A-F1B0-44C5-85DA-377E89DBA958}" dt="2022-11-15T17:13:02.180" v="578" actId="14100"/>
          <ac:spMkLst>
            <pc:docMk/>
            <pc:sldMk cId="2789350289" sldId="283"/>
            <ac:spMk id="125" creationId="{0943774E-01F3-4DC8-A02A-DD367416DACF}"/>
          </ac:spMkLst>
        </pc:spChg>
        <pc:spChg chg="del topLvl">
          <ac:chgData name="NGUYỄN DUY QUANG" userId="7ce06844-2aec-41e2-8ab3-d593b551a6ef" providerId="ADAL" clId="{8AF1EB6A-F1B0-44C5-85DA-377E89DBA958}" dt="2022-11-15T17:12:36.513" v="481" actId="478"/>
          <ac:spMkLst>
            <pc:docMk/>
            <pc:sldMk cId="2789350289" sldId="283"/>
            <ac:spMk id="126" creationId="{D577FC45-558C-4711-AFB7-87352286701D}"/>
          </ac:spMkLst>
        </pc:spChg>
        <pc:grpChg chg="add mod">
          <ac:chgData name="NGUYỄN DUY QUANG" userId="7ce06844-2aec-41e2-8ab3-d593b551a6ef" providerId="ADAL" clId="{8AF1EB6A-F1B0-44C5-85DA-377E89DBA958}" dt="2022-11-15T17:02:33.370" v="370" actId="207"/>
          <ac:grpSpMkLst>
            <pc:docMk/>
            <pc:sldMk cId="2789350289" sldId="283"/>
            <ac:grpSpMk id="2" creationId="{31429177-D90D-81C5-F5E3-C2CBC010530D}"/>
          </ac:grpSpMkLst>
        </pc:grpChg>
        <pc:grpChg chg="del">
          <ac:chgData name="NGUYỄN DUY QUANG" userId="7ce06844-2aec-41e2-8ab3-d593b551a6ef" providerId="ADAL" clId="{8AF1EB6A-F1B0-44C5-85DA-377E89DBA958}" dt="2022-11-15T17:08:55.359" v="383" actId="478"/>
          <ac:grpSpMkLst>
            <pc:docMk/>
            <pc:sldMk cId="2789350289" sldId="283"/>
            <ac:grpSpMk id="4" creationId="{0E0D2379-CA6B-4139-8C3C-D22205C208CD}"/>
          </ac:grpSpMkLst>
        </pc:grpChg>
        <pc:grpChg chg="add mod">
          <ac:chgData name="NGUYỄN DUY QUANG" userId="7ce06844-2aec-41e2-8ab3-d593b551a6ef" providerId="ADAL" clId="{8AF1EB6A-F1B0-44C5-85DA-377E89DBA958}" dt="2022-11-15T17:05:14.268" v="373" actId="207"/>
          <ac:grpSpMkLst>
            <pc:docMk/>
            <pc:sldMk cId="2789350289" sldId="283"/>
            <ac:grpSpMk id="9" creationId="{84F89FB0-569B-3422-ABB5-6471AE5953B3}"/>
          </ac:grpSpMkLst>
        </pc:grpChg>
        <pc:grpChg chg="add mod">
          <ac:chgData name="NGUYỄN DUY QUANG" userId="7ce06844-2aec-41e2-8ab3-d593b551a6ef" providerId="ADAL" clId="{8AF1EB6A-F1B0-44C5-85DA-377E89DBA958}" dt="2022-11-15T17:06:10.630" v="382" actId="207"/>
          <ac:grpSpMkLst>
            <pc:docMk/>
            <pc:sldMk cId="2789350289" sldId="283"/>
            <ac:grpSpMk id="42" creationId="{280B56FC-6EC9-FBE4-E04E-2A9FA9E78D81}"/>
          </ac:grpSpMkLst>
        </pc:grpChg>
        <pc:grpChg chg="del">
          <ac:chgData name="NGUYỄN DUY QUANG" userId="7ce06844-2aec-41e2-8ab3-d593b551a6ef" providerId="ADAL" clId="{8AF1EB6A-F1B0-44C5-85DA-377E89DBA958}" dt="2022-11-15T16:59:55.438" v="358" actId="478"/>
          <ac:grpSpMkLst>
            <pc:docMk/>
            <pc:sldMk cId="2789350289" sldId="283"/>
            <ac:grpSpMk id="60" creationId="{4350D54A-B9E1-4558-813D-2444860A7A04}"/>
          </ac:grpSpMkLst>
        </pc:grpChg>
        <pc:grpChg chg="del">
          <ac:chgData name="NGUYỄN DUY QUANG" userId="7ce06844-2aec-41e2-8ab3-d593b551a6ef" providerId="ADAL" clId="{8AF1EB6A-F1B0-44C5-85DA-377E89DBA958}" dt="2022-11-15T17:00:00.113" v="359" actId="478"/>
          <ac:grpSpMkLst>
            <pc:docMk/>
            <pc:sldMk cId="2789350289" sldId="283"/>
            <ac:grpSpMk id="85" creationId="{37E49F1A-E674-4BF5-B770-528C93B11C8E}"/>
          </ac:grpSpMkLst>
        </pc:grpChg>
        <pc:grpChg chg="del">
          <ac:chgData name="NGUYỄN DUY QUANG" userId="7ce06844-2aec-41e2-8ab3-d593b551a6ef" providerId="ADAL" clId="{8AF1EB6A-F1B0-44C5-85DA-377E89DBA958}" dt="2022-11-15T17:09:05.793" v="416" actId="478"/>
          <ac:grpSpMkLst>
            <pc:docMk/>
            <pc:sldMk cId="2789350289" sldId="283"/>
            <ac:grpSpMk id="108" creationId="{001FE7E4-CCFD-4BAA-970E-1E8D93004D69}"/>
          </ac:grpSpMkLst>
        </pc:grpChg>
        <pc:grpChg chg="del">
          <ac:chgData name="NGUYỄN DUY QUANG" userId="7ce06844-2aec-41e2-8ab3-d593b551a6ef" providerId="ADAL" clId="{8AF1EB6A-F1B0-44C5-85DA-377E89DBA958}" dt="2022-11-15T17:00:02.148" v="360" actId="478"/>
          <ac:grpSpMkLst>
            <pc:docMk/>
            <pc:sldMk cId="2789350289" sldId="283"/>
            <ac:grpSpMk id="118" creationId="{5D672A4B-DFC2-4CD6-8862-20C17EA96C2D}"/>
          </ac:grpSpMkLst>
        </pc:grpChg>
        <pc:grpChg chg="del">
          <ac:chgData name="NGUYỄN DUY QUANG" userId="7ce06844-2aec-41e2-8ab3-d593b551a6ef" providerId="ADAL" clId="{8AF1EB6A-F1B0-44C5-85DA-377E89DBA958}" dt="2022-11-15T17:12:36.513" v="481" actId="478"/>
          <ac:grpSpMkLst>
            <pc:docMk/>
            <pc:sldMk cId="2789350289" sldId="283"/>
            <ac:grpSpMk id="123" creationId="{AD1DEE05-09AA-4D85-968B-A7AA0AC4DD59}"/>
          </ac:grpSpMkLst>
        </pc:grpChg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27174725" sldId="286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26510532" sldId="287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345025188" sldId="288"/>
        </pc:sldMkLst>
      </pc:sldChg>
      <pc:sldChg chg="addSp delSp modSp mod ord addAnim delAnim modAnim">
        <pc:chgData name="NGUYỄN DUY QUANG" userId="7ce06844-2aec-41e2-8ab3-d593b551a6ef" providerId="ADAL" clId="{8AF1EB6A-F1B0-44C5-85DA-377E89DBA958}" dt="2022-11-22T03:02:47.924" v="2989" actId="1076"/>
        <pc:sldMkLst>
          <pc:docMk/>
          <pc:sldMk cId="2509955746" sldId="289"/>
        </pc:sldMkLst>
        <pc:spChg chg="add mod">
          <ac:chgData name="NGUYỄN DUY QUANG" userId="7ce06844-2aec-41e2-8ab3-d593b551a6ef" providerId="ADAL" clId="{8AF1EB6A-F1B0-44C5-85DA-377E89DBA958}" dt="2022-11-16T14:06:04.090" v="1639"/>
          <ac:spMkLst>
            <pc:docMk/>
            <pc:sldMk cId="2509955746" sldId="289"/>
            <ac:spMk id="2" creationId="{87DE220B-E75E-8133-D2D8-F7EE2665F3D8}"/>
          </ac:spMkLst>
        </pc:spChg>
        <pc:spChg chg="del">
          <ac:chgData name="NGUYỄN DUY QUANG" userId="7ce06844-2aec-41e2-8ab3-d593b551a6ef" providerId="ADAL" clId="{8AF1EB6A-F1B0-44C5-85DA-377E89DBA958}" dt="2022-11-16T10:54:17.146" v="1202" actId="478"/>
          <ac:spMkLst>
            <pc:docMk/>
            <pc:sldMk cId="2509955746" sldId="289"/>
            <ac:spMk id="21" creationId="{826A87BD-BAB0-4ADB-9525-6605EED54126}"/>
          </ac:spMkLst>
        </pc:spChg>
        <pc:spChg chg="del">
          <ac:chgData name="NGUYỄN DUY QUANG" userId="7ce06844-2aec-41e2-8ab3-d593b551a6ef" providerId="ADAL" clId="{8AF1EB6A-F1B0-44C5-85DA-377E89DBA958}" dt="2022-11-16T10:54:17.146" v="1202" actId="478"/>
          <ac:spMkLst>
            <pc:docMk/>
            <pc:sldMk cId="2509955746" sldId="289"/>
            <ac:spMk id="27" creationId="{01B08DB8-9D3E-491A-AD77-E71646D6A674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37" creationId="{42F23C58-76FE-4098-80C3-CF55BF1C5345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39" creationId="{2728E5AF-2A43-49FF-8C06-3C0A8C54A889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42" creationId="{7B760311-D45C-43EA-A096-BB9B3B108BAB}"/>
          </ac:spMkLst>
        </pc:spChg>
        <pc:spChg chg="add del mod">
          <ac:chgData name="NGUYỄN DUY QUANG" userId="7ce06844-2aec-41e2-8ab3-d593b551a6ef" providerId="ADAL" clId="{8AF1EB6A-F1B0-44C5-85DA-377E89DBA958}" dt="2022-11-16T10:57:22.123" v="1230" actId="207"/>
          <ac:spMkLst>
            <pc:docMk/>
            <pc:sldMk cId="2509955746" sldId="289"/>
            <ac:spMk id="43" creationId="{16FB2ECF-1F32-4D64-9371-17C12225FCDA}"/>
          </ac:spMkLst>
        </pc:spChg>
        <pc:spChg chg="add del mod">
          <ac:chgData name="NGUYỄN DUY QUANG" userId="7ce06844-2aec-41e2-8ab3-d593b551a6ef" providerId="ADAL" clId="{8AF1EB6A-F1B0-44C5-85DA-377E89DBA958}" dt="2022-11-16T10:57:00.224" v="1229" actId="1076"/>
          <ac:spMkLst>
            <pc:docMk/>
            <pc:sldMk cId="2509955746" sldId="289"/>
            <ac:spMk id="47" creationId="{0DECB40A-4838-47F9-98B6-1E5FF74A5251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48" creationId="{07209B07-76DE-454A-AC9C-CD2B2D707475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49" creationId="{570FAD48-2C1D-4D31-B7CC-BFC167EFE389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50" creationId="{06151DF5-FF4E-403C-9494-B838A5A6555A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51" creationId="{1C2BCF99-B9A3-453E-898D-D393A59F6F78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52" creationId="{EF32F5C2-95B6-4E94-B09B-DB0B34BDDD72}"/>
          </ac:spMkLst>
        </pc:spChg>
        <pc:spChg chg="mod">
          <ac:chgData name="NGUYỄN DUY QUANG" userId="7ce06844-2aec-41e2-8ab3-d593b551a6ef" providerId="ADAL" clId="{8AF1EB6A-F1B0-44C5-85DA-377E89DBA958}" dt="2022-11-16T11:22:04.724" v="1347" actId="20577"/>
          <ac:spMkLst>
            <pc:docMk/>
            <pc:sldMk cId="2509955746" sldId="289"/>
            <ac:spMk id="71" creationId="{ABE3D059-B595-414F-981D-6E43EAF82DC6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72" creationId="{9FC85F51-F3DF-4838-88E3-281625606B29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73" creationId="{EC38157B-2076-4A05-BF9B-DC501DE2A44B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74" creationId="{8980A087-4F46-4666-8BA3-1EC9E73E8800}"/>
          </ac:spMkLst>
        </pc:spChg>
        <pc:spChg chg="del">
          <ac:chgData name="NGUYỄN DUY QUANG" userId="7ce06844-2aec-41e2-8ab3-d593b551a6ef" providerId="ADAL" clId="{8AF1EB6A-F1B0-44C5-85DA-377E89DBA958}" dt="2022-11-16T10:54:17.146" v="1202" actId="478"/>
          <ac:spMkLst>
            <pc:docMk/>
            <pc:sldMk cId="2509955746" sldId="289"/>
            <ac:spMk id="75" creationId="{51209C95-64E4-4BBF-AE9B-E3634323E660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76" creationId="{4F9DF163-1D97-4A4E-A860-CFAE6FC983C4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77" creationId="{E23C463E-32A3-46DF-8167-A7C8D24CD483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78" creationId="{4041BC90-D875-4D37-9E91-4671A5F2CA08}"/>
          </ac:spMkLst>
        </pc:spChg>
        <pc:spChg chg="del">
          <ac:chgData name="NGUYỄN DUY QUANG" userId="7ce06844-2aec-41e2-8ab3-d593b551a6ef" providerId="ADAL" clId="{8AF1EB6A-F1B0-44C5-85DA-377E89DBA958}" dt="2022-11-16T10:54:17.146" v="1202" actId="478"/>
          <ac:spMkLst>
            <pc:docMk/>
            <pc:sldMk cId="2509955746" sldId="289"/>
            <ac:spMk id="79" creationId="{5D09A032-D291-4410-9FAA-4EAA07478EA8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80" creationId="{88369716-C51A-4BF8-BE75-A3ABEB6AF356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81" creationId="{1F157457-5FBC-49E2-A470-8EAE4ED4ACB3}"/>
          </ac:spMkLst>
        </pc:spChg>
        <pc:spChg chg="del">
          <ac:chgData name="NGUYỄN DUY QUANG" userId="7ce06844-2aec-41e2-8ab3-d593b551a6ef" providerId="ADAL" clId="{8AF1EB6A-F1B0-44C5-85DA-377E89DBA958}" dt="2022-11-16T10:54:13.708" v="1201" actId="478"/>
          <ac:spMkLst>
            <pc:docMk/>
            <pc:sldMk cId="2509955746" sldId="289"/>
            <ac:spMk id="82" creationId="{16DB097F-A37D-48B1-B726-6845EB6AF2B6}"/>
          </ac:spMkLst>
        </pc:spChg>
        <pc:spChg chg="del mod">
          <ac:chgData name="NGUYỄN DUY QUANG" userId="7ce06844-2aec-41e2-8ab3-d593b551a6ef" providerId="ADAL" clId="{8AF1EB6A-F1B0-44C5-85DA-377E89DBA958}" dt="2022-11-16T14:06:03.823" v="1638" actId="478"/>
          <ac:spMkLst>
            <pc:docMk/>
            <pc:sldMk cId="2509955746" sldId="289"/>
            <ac:spMk id="83" creationId="{BB64A95B-EAD6-4D41-8FCC-35E164F4C444}"/>
          </ac:spMkLst>
        </pc:spChg>
        <pc:spChg chg="mod">
          <ac:chgData name="NGUYỄN DUY QUANG" userId="7ce06844-2aec-41e2-8ab3-d593b551a6ef" providerId="ADAL" clId="{8AF1EB6A-F1B0-44C5-85DA-377E89DBA958}" dt="2022-11-16T14:06:09.878" v="1658" actId="1035"/>
          <ac:spMkLst>
            <pc:docMk/>
            <pc:sldMk cId="2509955746" sldId="289"/>
            <ac:spMk id="84" creationId="{4763E9D1-76B1-44FA-BA36-BF36B9A7FCA8}"/>
          </ac:spMkLst>
        </pc:spChg>
        <pc:grpChg chg="add del mod">
          <ac:chgData name="NGUYỄN DUY QUANG" userId="7ce06844-2aec-41e2-8ab3-d593b551a6ef" providerId="ADAL" clId="{8AF1EB6A-F1B0-44C5-85DA-377E89DBA958}" dt="2022-11-16T10:59:56.735" v="1234" actId="478"/>
          <ac:grpSpMkLst>
            <pc:docMk/>
            <pc:sldMk cId="2509955746" sldId="289"/>
            <ac:grpSpMk id="2" creationId="{8065C667-438A-4EDA-57C4-49C8CE1778C2}"/>
          </ac:grpSpMkLst>
        </pc:grpChg>
        <pc:grpChg chg="add del">
          <ac:chgData name="NGUYỄN DUY QUANG" userId="7ce06844-2aec-41e2-8ab3-d593b551a6ef" providerId="ADAL" clId="{8AF1EB6A-F1B0-44C5-85DA-377E89DBA958}" dt="2022-11-16T10:49:47.002" v="1194" actId="478"/>
          <ac:grpSpMkLst>
            <pc:docMk/>
            <pc:sldMk cId="2509955746" sldId="289"/>
            <ac:grpSpMk id="60" creationId="{4350D54A-B9E1-4558-813D-2444860A7A04}"/>
          </ac:grpSpMkLst>
        </pc:grpChg>
        <pc:grpChg chg="del">
          <ac:chgData name="NGUYỄN DUY QUANG" userId="7ce06844-2aec-41e2-8ab3-d593b551a6ef" providerId="ADAL" clId="{8AF1EB6A-F1B0-44C5-85DA-377E89DBA958}" dt="2022-11-16T10:54:13.708" v="1201" actId="478"/>
          <ac:grpSpMkLst>
            <pc:docMk/>
            <pc:sldMk cId="2509955746" sldId="289"/>
            <ac:grpSpMk id="65" creationId="{9BF23AA2-DC44-4001-963A-EDEF4D1AC528}"/>
          </ac:grpSpMkLst>
        </pc:grpChg>
        <pc:grpChg chg="del">
          <ac:chgData name="NGUYỄN DUY QUANG" userId="7ce06844-2aec-41e2-8ab3-d593b551a6ef" providerId="ADAL" clId="{8AF1EB6A-F1B0-44C5-85DA-377E89DBA958}" dt="2022-11-16T10:54:13.708" v="1201" actId="478"/>
          <ac:grpSpMkLst>
            <pc:docMk/>
            <pc:sldMk cId="2509955746" sldId="289"/>
            <ac:grpSpMk id="89" creationId="{16E22AAD-6DB6-4CDE-B351-04E221D88D8C}"/>
          </ac:grpSpMkLst>
        </pc:grpChg>
        <pc:grpChg chg="del">
          <ac:chgData name="NGUYỄN DUY QUANG" userId="7ce06844-2aec-41e2-8ab3-d593b551a6ef" providerId="ADAL" clId="{8AF1EB6A-F1B0-44C5-85DA-377E89DBA958}" dt="2022-11-16T10:54:13.708" v="1201" actId="478"/>
          <ac:grpSpMkLst>
            <pc:docMk/>
            <pc:sldMk cId="2509955746" sldId="289"/>
            <ac:grpSpMk id="94" creationId="{CE5FE4F2-1495-4B45-85CF-A46C84ED94C7}"/>
          </ac:grpSpMkLst>
        </pc:grpChg>
        <pc:grpChg chg="del">
          <ac:chgData name="NGUYỄN DUY QUANG" userId="7ce06844-2aec-41e2-8ab3-d593b551a6ef" providerId="ADAL" clId="{8AF1EB6A-F1B0-44C5-85DA-377E89DBA958}" dt="2022-11-16T10:54:13.708" v="1201" actId="478"/>
          <ac:grpSpMkLst>
            <pc:docMk/>
            <pc:sldMk cId="2509955746" sldId="289"/>
            <ac:grpSpMk id="99" creationId="{54288A8D-D0D9-4F32-9A22-6735573DC65C}"/>
          </ac:grpSpMkLst>
        </pc:grpChg>
        <pc:grpChg chg="del">
          <ac:chgData name="NGUYỄN DUY QUANG" userId="7ce06844-2aec-41e2-8ab3-d593b551a6ef" providerId="ADAL" clId="{8AF1EB6A-F1B0-44C5-85DA-377E89DBA958}" dt="2022-11-16T10:54:13.708" v="1201" actId="478"/>
          <ac:grpSpMkLst>
            <pc:docMk/>
            <pc:sldMk cId="2509955746" sldId="289"/>
            <ac:grpSpMk id="109" creationId="{EB079CA7-DB75-43B7-A56D-0311C7938095}"/>
          </ac:grpSpMkLst>
        </pc:grpChg>
        <pc:picChg chg="add del mod">
          <ac:chgData name="NGUYỄN DUY QUANG" userId="7ce06844-2aec-41e2-8ab3-d593b551a6ef" providerId="ADAL" clId="{8AF1EB6A-F1B0-44C5-85DA-377E89DBA958}" dt="2022-11-16T11:18:08.540" v="1335" actId="478"/>
          <ac:picMkLst>
            <pc:docMk/>
            <pc:sldMk cId="2509955746" sldId="289"/>
            <ac:picMk id="1026" creationId="{51E03C4F-B50D-50B0-439E-B29627DB487D}"/>
          </ac:picMkLst>
        </pc:picChg>
        <pc:picChg chg="add mod">
          <ac:chgData name="NGUYỄN DUY QUANG" userId="7ce06844-2aec-41e2-8ab3-d593b551a6ef" providerId="ADAL" clId="{8AF1EB6A-F1B0-44C5-85DA-377E89DBA958}" dt="2022-11-22T03:02:47.924" v="2989" actId="1076"/>
          <ac:picMkLst>
            <pc:docMk/>
            <pc:sldMk cId="2509955746" sldId="289"/>
            <ac:picMk id="1028" creationId="{6C1EF20E-C8AB-1A38-98FB-2006EF10D219}"/>
          </ac:picMkLst>
        </pc:picChg>
        <pc:cxnChg chg="del">
          <ac:chgData name="NGUYỄN DUY QUANG" userId="7ce06844-2aec-41e2-8ab3-d593b551a6ef" providerId="ADAL" clId="{8AF1EB6A-F1B0-44C5-85DA-377E89DBA958}" dt="2022-11-16T10:54:13.708" v="1201" actId="478"/>
          <ac:cxnSpMkLst>
            <pc:docMk/>
            <pc:sldMk cId="2509955746" sldId="289"/>
            <ac:cxnSpMk id="3" creationId="{3368F6C0-9F8E-4775-915E-28D9E39262F4}"/>
          </ac:cxnSpMkLst>
        </pc:cxnChg>
        <pc:cxnChg chg="del">
          <ac:chgData name="NGUYỄN DUY QUANG" userId="7ce06844-2aec-41e2-8ab3-d593b551a6ef" providerId="ADAL" clId="{8AF1EB6A-F1B0-44C5-85DA-377E89DBA958}" dt="2022-11-16T10:54:13.708" v="1201" actId="478"/>
          <ac:cxnSpMkLst>
            <pc:docMk/>
            <pc:sldMk cId="2509955746" sldId="289"/>
            <ac:cxnSpMk id="26" creationId="{C901A7F9-BB6A-40F2-BAD8-323338FA11B2}"/>
          </ac:cxnSpMkLst>
        </pc:cxnChg>
        <pc:cxnChg chg="del">
          <ac:chgData name="NGUYỄN DUY QUANG" userId="7ce06844-2aec-41e2-8ab3-d593b551a6ef" providerId="ADAL" clId="{8AF1EB6A-F1B0-44C5-85DA-377E89DBA958}" dt="2022-11-16T10:54:13.708" v="1201" actId="478"/>
          <ac:cxnSpMkLst>
            <pc:docMk/>
            <pc:sldMk cId="2509955746" sldId="289"/>
            <ac:cxnSpMk id="38" creationId="{91859C14-E17B-459F-A871-AA0AAD0844B8}"/>
          </ac:cxnSpMkLst>
        </pc:cxnChg>
        <pc:cxnChg chg="del">
          <ac:chgData name="NGUYỄN DUY QUANG" userId="7ce06844-2aec-41e2-8ab3-d593b551a6ef" providerId="ADAL" clId="{8AF1EB6A-F1B0-44C5-85DA-377E89DBA958}" dt="2022-11-16T10:54:13.708" v="1201" actId="478"/>
          <ac:cxnSpMkLst>
            <pc:docMk/>
            <pc:sldMk cId="2509955746" sldId="289"/>
            <ac:cxnSpMk id="40" creationId="{146E6635-E2D0-4B89-A194-1EA131DC9196}"/>
          </ac:cxnSpMkLst>
        </pc:cxnChg>
        <pc:cxnChg chg="del">
          <ac:chgData name="NGUYỄN DUY QUANG" userId="7ce06844-2aec-41e2-8ab3-d593b551a6ef" providerId="ADAL" clId="{8AF1EB6A-F1B0-44C5-85DA-377E89DBA958}" dt="2022-11-16T10:54:13.708" v="1201" actId="478"/>
          <ac:cxnSpMkLst>
            <pc:docMk/>
            <pc:sldMk cId="2509955746" sldId="289"/>
            <ac:cxnSpMk id="86" creationId="{AE479DFD-3845-4DD8-B25A-9536B248A870}"/>
          </ac:cxnSpMkLst>
        </pc:cxnChg>
        <pc:cxnChg chg="del">
          <ac:chgData name="NGUYỄN DUY QUANG" userId="7ce06844-2aec-41e2-8ab3-d593b551a6ef" providerId="ADAL" clId="{8AF1EB6A-F1B0-44C5-85DA-377E89DBA958}" dt="2022-11-16T10:54:13.708" v="1201" actId="478"/>
          <ac:cxnSpMkLst>
            <pc:docMk/>
            <pc:sldMk cId="2509955746" sldId="289"/>
            <ac:cxnSpMk id="87" creationId="{F9C9899C-D47E-4359-85A4-C4A1BE591142}"/>
          </ac:cxnSpMkLst>
        </pc:cxnChg>
        <pc:cxnChg chg="del">
          <ac:chgData name="NGUYỄN DUY QUANG" userId="7ce06844-2aec-41e2-8ab3-d593b551a6ef" providerId="ADAL" clId="{8AF1EB6A-F1B0-44C5-85DA-377E89DBA958}" dt="2022-11-16T10:54:13.708" v="1201" actId="478"/>
          <ac:cxnSpMkLst>
            <pc:docMk/>
            <pc:sldMk cId="2509955746" sldId="289"/>
            <ac:cxnSpMk id="88" creationId="{4A619AC3-E04A-46C9-8066-1188452C3924}"/>
          </ac:cxnSpMkLst>
        </pc:cxnChg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863755941" sldId="290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51102016" sldId="291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296513207" sldId="292"/>
        </pc:sldMkLst>
      </pc:sldChg>
      <pc:sldChg chg="addSp delSp modSp add del mod ord delAnim modAnim">
        <pc:chgData name="NGUYỄN DUY QUANG" userId="7ce06844-2aec-41e2-8ab3-d593b551a6ef" providerId="ADAL" clId="{8AF1EB6A-F1B0-44C5-85DA-377E89DBA958}" dt="2022-11-15T18:25:03.766" v="1081"/>
        <pc:sldMkLst>
          <pc:docMk/>
          <pc:sldMk cId="2445234077" sldId="293"/>
        </pc:sldMkLst>
        <pc:spChg chg="mod">
          <ac:chgData name="NGUYỄN DUY QUANG" userId="7ce06844-2aec-41e2-8ab3-d593b551a6ef" providerId="ADAL" clId="{8AF1EB6A-F1B0-44C5-85DA-377E89DBA958}" dt="2022-11-15T17:32:48.816" v="886" actId="1076"/>
          <ac:spMkLst>
            <pc:docMk/>
            <pc:sldMk cId="2445234077" sldId="293"/>
            <ac:spMk id="2" creationId="{45B3E930-5B54-4098-8DDE-4CA1633F61CE}"/>
          </ac:spMkLst>
        </pc:spChg>
        <pc:spChg chg="mod">
          <ac:chgData name="NGUYỄN DUY QUANG" userId="7ce06844-2aec-41e2-8ab3-d593b551a6ef" providerId="ADAL" clId="{8AF1EB6A-F1B0-44C5-85DA-377E89DBA958}" dt="2022-11-15T17:29:21.728" v="760" actId="1037"/>
          <ac:spMkLst>
            <pc:docMk/>
            <pc:sldMk cId="2445234077" sldId="293"/>
            <ac:spMk id="4" creationId="{BEAA200B-56CF-43D6-B662-0A8082F098C0}"/>
          </ac:spMkLst>
        </pc:spChg>
        <pc:spChg chg="mod">
          <ac:chgData name="NGUYỄN DUY QUANG" userId="7ce06844-2aec-41e2-8ab3-d593b551a6ef" providerId="ADAL" clId="{8AF1EB6A-F1B0-44C5-85DA-377E89DBA958}" dt="2022-11-15T17:43:20.386" v="943" actId="14100"/>
          <ac:spMkLst>
            <pc:docMk/>
            <pc:sldMk cId="2445234077" sldId="293"/>
            <ac:spMk id="5" creationId="{C4C6562D-805D-4DCF-9F0A-CE0275A17EDE}"/>
          </ac:spMkLst>
        </pc:spChg>
        <pc:spChg chg="add 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7" creationId="{AF70C242-0D2C-AD5E-0657-31226E8142EB}"/>
          </ac:spMkLst>
        </pc:spChg>
        <pc:spChg chg="mod">
          <ac:chgData name="NGUYỄN DUY QUANG" userId="7ce06844-2aec-41e2-8ab3-d593b551a6ef" providerId="ADAL" clId="{8AF1EB6A-F1B0-44C5-85DA-377E89DBA958}" dt="2022-11-15T17:25:29.747" v="640" actId="14100"/>
          <ac:spMkLst>
            <pc:docMk/>
            <pc:sldMk cId="2445234077" sldId="293"/>
            <ac:spMk id="8" creationId="{3BD09256-2360-4931-A15C-894E2F25F29D}"/>
          </ac:spMkLst>
        </pc:spChg>
        <pc:spChg chg="mod">
          <ac:chgData name="NGUYỄN DUY QUANG" userId="7ce06844-2aec-41e2-8ab3-d593b551a6ef" providerId="ADAL" clId="{8AF1EB6A-F1B0-44C5-85DA-377E89DBA958}" dt="2022-11-15T17:36:20.672" v="893" actId="1076"/>
          <ac:spMkLst>
            <pc:docMk/>
            <pc:sldMk cId="2445234077" sldId="293"/>
            <ac:spMk id="9" creationId="{9CBDD39B-5DEC-4E93-BAC2-E2F0B7C40476}"/>
          </ac:spMkLst>
        </pc:spChg>
        <pc:spChg chg="mod">
          <ac:chgData name="NGUYỄN DUY QUANG" userId="7ce06844-2aec-41e2-8ab3-d593b551a6ef" providerId="ADAL" clId="{8AF1EB6A-F1B0-44C5-85DA-377E89DBA958}" dt="2022-11-15T17:43:45.613" v="948" actId="14100"/>
          <ac:spMkLst>
            <pc:docMk/>
            <pc:sldMk cId="2445234077" sldId="293"/>
            <ac:spMk id="10" creationId="{0AAE02A2-E436-4D00-8F9D-4231677F6A5F}"/>
          </ac:spMkLst>
        </pc:spChg>
        <pc:spChg chg="mod">
          <ac:chgData name="NGUYỄN DUY QUANG" userId="7ce06844-2aec-41e2-8ab3-d593b551a6ef" providerId="ADAL" clId="{8AF1EB6A-F1B0-44C5-85DA-377E89DBA958}" dt="2022-11-15T17:33:10.001" v="892" actId="1038"/>
          <ac:spMkLst>
            <pc:docMk/>
            <pc:sldMk cId="2445234077" sldId="293"/>
            <ac:spMk id="11" creationId="{687F1216-3F27-4917-A837-AD367EC70350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12" creationId="{4CEB28C1-AB4C-4EC0-8920-BB6DE8083190}"/>
          </ac:spMkLst>
        </pc:spChg>
        <pc:spChg chg="mod">
          <ac:chgData name="NGUYỄN DUY QUANG" userId="7ce06844-2aec-41e2-8ab3-d593b551a6ef" providerId="ADAL" clId="{8AF1EB6A-F1B0-44C5-85DA-377E89DBA958}" dt="2022-11-15T17:26:14.634" v="708" actId="1038"/>
          <ac:spMkLst>
            <pc:docMk/>
            <pc:sldMk cId="2445234077" sldId="293"/>
            <ac:spMk id="13" creationId="{42049A57-E94F-4EE6-8D87-9AFDF23C2709}"/>
          </ac:spMkLst>
        </pc:spChg>
        <pc:spChg chg="mod">
          <ac:chgData name="NGUYỄN DUY QUANG" userId="7ce06844-2aec-41e2-8ab3-d593b551a6ef" providerId="ADAL" clId="{8AF1EB6A-F1B0-44C5-85DA-377E89DBA958}" dt="2022-11-15T18:21:43.612" v="1047" actId="1076"/>
          <ac:spMkLst>
            <pc:docMk/>
            <pc:sldMk cId="2445234077" sldId="293"/>
            <ac:spMk id="14" creationId="{C705C7E6-E4D1-4B77-BD2B-DC76B1AAB4F7}"/>
          </ac:spMkLst>
        </pc:spChg>
        <pc:spChg chg="mod">
          <ac:chgData name="NGUYỄN DUY QUANG" userId="7ce06844-2aec-41e2-8ab3-d593b551a6ef" providerId="ADAL" clId="{8AF1EB6A-F1B0-44C5-85DA-377E89DBA958}" dt="2022-11-15T17:26:14.634" v="708" actId="1038"/>
          <ac:spMkLst>
            <pc:docMk/>
            <pc:sldMk cId="2445234077" sldId="293"/>
            <ac:spMk id="15" creationId="{146DE959-3478-4B0C-B6EB-7C1D0184C480}"/>
          </ac:spMkLst>
        </pc:spChg>
        <pc:spChg chg="add 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16" creationId="{01171291-4B99-1F0F-94F8-8E3048900906}"/>
          </ac:spMkLst>
        </pc:spChg>
        <pc:spChg chg="mod">
          <ac:chgData name="NGUYỄN DUY QUANG" userId="7ce06844-2aec-41e2-8ab3-d593b551a6ef" providerId="ADAL" clId="{8AF1EB6A-F1B0-44C5-85DA-377E89DBA958}" dt="2022-11-15T18:01:23.495" v="1022" actId="14100"/>
          <ac:spMkLst>
            <pc:docMk/>
            <pc:sldMk cId="2445234077" sldId="293"/>
            <ac:spMk id="16" creationId="{A735CAC5-29ED-F23C-1FC7-53860FDCE427}"/>
          </ac:spMkLst>
        </pc:spChg>
        <pc:spChg chg="add 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17" creationId="{54E4296F-E7B3-62E5-61C9-A17AECCAAFAB}"/>
          </ac:spMkLst>
        </pc:spChg>
        <pc:spChg chg="mod">
          <ac:chgData name="NGUYỄN DUY QUANG" userId="7ce06844-2aec-41e2-8ab3-d593b551a6ef" providerId="ADAL" clId="{8AF1EB6A-F1B0-44C5-85DA-377E89DBA958}" dt="2022-11-15T18:01:31.321" v="1025"/>
          <ac:spMkLst>
            <pc:docMk/>
            <pc:sldMk cId="2445234077" sldId="293"/>
            <ac:spMk id="17" creationId="{FA8D3D41-4460-44DF-6579-A189968D1C32}"/>
          </ac:spMkLst>
        </pc:spChg>
        <pc:spChg chg="mod">
          <ac:chgData name="NGUYỄN DUY QUANG" userId="7ce06844-2aec-41e2-8ab3-d593b551a6ef" providerId="ADAL" clId="{8AF1EB6A-F1B0-44C5-85DA-377E89DBA958}" dt="2022-11-15T18:03:57.252" v="1028" actId="255"/>
          <ac:spMkLst>
            <pc:docMk/>
            <pc:sldMk cId="2445234077" sldId="293"/>
            <ac:spMk id="19" creationId="{C5161C7C-CBC3-4BD8-A048-640B63A8F946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19" creationId="{E92697D8-B21C-5113-7E57-E4569B04E0A8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0" creationId="{6801F112-EEF2-07FB-BD52-6C8B0BD57351}"/>
          </ac:spMkLst>
        </pc:spChg>
        <pc:spChg chg="mod">
          <ac:chgData name="NGUYỄN DUY QUANG" userId="7ce06844-2aec-41e2-8ab3-d593b551a6ef" providerId="ADAL" clId="{8AF1EB6A-F1B0-44C5-85DA-377E89DBA958}" dt="2022-11-15T18:04:07.254" v="1029"/>
          <ac:spMkLst>
            <pc:docMk/>
            <pc:sldMk cId="2445234077" sldId="293"/>
            <ac:spMk id="20" creationId="{F4949F35-E985-F12F-0649-A66A61E501F0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1" creationId="{21D2DEE3-358D-A7C5-B952-580DD1C81BBE}"/>
          </ac:spMkLst>
        </pc:spChg>
        <pc:spChg chg="add 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21" creationId="{45052BEE-CC6B-2995-549C-7FD5A39FAFE6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2" creationId="{6449875D-2710-46BD-B339-2FB126AAAEC6}"/>
          </ac:spMkLst>
        </pc:spChg>
        <pc:spChg chg="add 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22" creationId="{CAC1F420-4E52-A80E-A2AF-90C3D5DD26FF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3" creationId="{141D747B-5FB4-270D-132A-248168BDD2EE}"/>
          </ac:spMkLst>
        </pc:spChg>
        <pc:spChg chg="add 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23" creationId="{565243A5-81C7-F2C9-858D-DAD11DEA7012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4" creationId="{4961BA76-C504-B4AA-CC36-A57756800685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25" creationId="{5516F3B8-E824-EA64-16D4-65604B736430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5" creationId="{6B242AFF-6115-AE25-D841-C34A24C78585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6" creationId="{57A9EBEE-838B-D33C-C688-8D0D35BBBA9E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26" creationId="{659DAD93-CE89-B656-83EA-9C322AE3D6BE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27" creationId="{310BF9DD-4982-2CD7-AEF8-28FE56EFC6CB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7" creationId="{72C92F67-B09C-2D07-383F-1BEE4F53FDC5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28" creationId="{B6E74387-C131-EC7B-1AC9-4024CBCDF84E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8" creationId="{CB749013-0E41-791A-2ABF-107F44F4D8A4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29" creationId="{1180EC11-B334-FE41-D091-D3458F50CEC8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29" creationId="{5DB84010-149F-58E5-C6BE-F4E4F88FE4AA}"/>
          </ac:spMkLst>
        </pc:spChg>
        <pc:spChg chg="mod">
          <ac:chgData name="NGUYỄN DUY QUANG" userId="7ce06844-2aec-41e2-8ab3-d593b551a6ef" providerId="ADAL" clId="{8AF1EB6A-F1B0-44C5-85DA-377E89DBA958}" dt="2022-11-15T17:26:05.233" v="687" actId="1037"/>
          <ac:spMkLst>
            <pc:docMk/>
            <pc:sldMk cId="2445234077" sldId="293"/>
            <ac:spMk id="31" creationId="{D8C860C2-CCE7-4AB6-9756-A9594B9869E4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32" creationId="{167E1164-43E0-5007-6727-84AF056FEDF4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32" creationId="{5CE6B73B-ED2B-EE27-EC6B-DF061E841D24}"/>
          </ac:spMkLst>
        </pc:spChg>
        <pc:spChg chg="mod">
          <ac:chgData name="NGUYỄN DUY QUANG" userId="7ce06844-2aec-41e2-8ab3-d593b551a6ef" providerId="ADAL" clId="{8AF1EB6A-F1B0-44C5-85DA-377E89DBA958}" dt="2022-11-15T17:32:13.951" v="830" actId="1076"/>
          <ac:spMkLst>
            <pc:docMk/>
            <pc:sldMk cId="2445234077" sldId="293"/>
            <ac:spMk id="33" creationId="{33344FEB-2281-442D-A72E-BA4F1945E27F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34" creationId="{6D789A41-32F7-6A60-D15C-16F297C3374E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34" creationId="{786CD194-D4C5-AEE3-A6D5-278CC90FC3CE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36" creationId="{4274D8FB-7417-EF64-6276-470387A1EAA3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36" creationId="{A2BA381A-F185-F2DC-A928-45F45FBFF4A2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38" creationId="{1B833DD6-638A-08EA-407D-9052ECECC215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38" creationId="{7D8EDA2A-438F-EB5F-D225-1455A863BE55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39" creationId="{6A8FFB40-CC13-F87A-BA01-326A8AC1573E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39" creationId="{BBF2EB2C-1D9C-CBB2-A2A2-0AD609F93EAC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0" creationId="{60491F1F-CB02-203D-C4F4-78982F5445B5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0" creationId="{CFE58DFA-671B-6DC2-4E46-594D5CB1BC98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1" creationId="{3E22D83B-5C23-CE6B-571E-A18DA95343CD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1" creationId="{E0D5212E-43BD-0A5D-B260-22D721AE7F39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2" creationId="{83630FAB-5062-1D1E-72AF-9CB1F1B434C8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2" creationId="{987CD32F-3755-CA90-C1ED-16C6D11DC587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3" creationId="{16AEA687-72D5-7B18-F3CB-5DE9E8ABA4FE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3" creationId="{6E94DEC2-FA2A-E697-9FF0-46C2DF7594BD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4" creationId="{490F5E54-4D2E-39C2-E6FA-823DF28034E4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4" creationId="{D9D8AAF7-3697-EA63-7DC2-6AAED98C1D4F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5" creationId="{B7DD73F4-96EA-5FA7-6B48-EA48F3241211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5" creationId="{CECD9648-369B-DA40-7D99-1EA9228E4DC1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6" creationId="{4B0838DF-4ED8-527E-69FE-D4BA9C364616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6" creationId="{C3B7E0CD-9376-B6A5-0DFC-6833E1B8D29B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7" creationId="{1D993457-73B0-1213-731E-EF5E7952E020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7" creationId="{5D15ADFF-0A57-598E-0BCD-EE8519E7FFFD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8" creationId="{28CB8CD0-691E-4D37-B060-44FD3E1322DE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8" creationId="{A57A379D-116D-8BCB-FC53-D014B9A9F437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49" creationId="{44AA4D5D-9659-8484-18A7-F3D7A74E985D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49" creationId="{D83F6C92-594F-3063-EEE8-4E4EB422BDE0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50" creationId="{50857597-11A0-0263-E6AC-43B805490453}"/>
          </ac:spMkLst>
        </pc:spChg>
        <pc:spChg chg="mod">
          <ac:chgData name="NGUYỄN DUY QUANG" userId="7ce06844-2aec-41e2-8ab3-d593b551a6ef" providerId="ADAL" clId="{8AF1EB6A-F1B0-44C5-85DA-377E89DBA958}" dt="2022-11-15T16:05:48.095" v="128" actId="1076"/>
          <ac:spMkLst>
            <pc:docMk/>
            <pc:sldMk cId="2445234077" sldId="293"/>
            <ac:spMk id="50" creationId="{5D34814D-FEF0-0B30-3368-791593205C30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51" creationId="{5DF6D88A-C18D-29F3-AA68-E51EEDF42A3D}"/>
          </ac:spMkLst>
        </pc:spChg>
        <pc:spChg chg="mod">
          <ac:chgData name="NGUYỄN DUY QUANG" userId="7ce06844-2aec-41e2-8ab3-d593b551a6ef" providerId="ADAL" clId="{8AF1EB6A-F1B0-44C5-85DA-377E89DBA958}" dt="2022-11-15T17:29:14.227" v="731" actId="1076"/>
          <ac:spMkLst>
            <pc:docMk/>
            <pc:sldMk cId="2445234077" sldId="293"/>
            <ac:spMk id="52" creationId="{9FD82495-966D-44C1-B73B-AEE615BB5A79}"/>
          </ac:spMkLst>
        </pc:spChg>
        <pc:spChg chg="del mod">
          <ac:chgData name="NGUYỄN DUY QUANG" userId="7ce06844-2aec-41e2-8ab3-d593b551a6ef" providerId="ADAL" clId="{8AF1EB6A-F1B0-44C5-85DA-377E89DBA958}" dt="2022-11-15T17:46:28.785" v="972" actId="1076"/>
          <ac:spMkLst>
            <pc:docMk/>
            <pc:sldMk cId="2445234077" sldId="293"/>
            <ac:spMk id="53" creationId="{7C77D679-F3CE-48B6-A32C-C970AB0A2262}"/>
          </ac:spMkLst>
        </pc:spChg>
        <pc:spChg chg="del mod">
          <ac:chgData name="NGUYỄN DUY QUANG" userId="7ce06844-2aec-41e2-8ab3-d593b551a6ef" providerId="ADAL" clId="{8AF1EB6A-F1B0-44C5-85DA-377E89DBA958}" dt="2022-11-15T17:46:15.261" v="970" actId="21"/>
          <ac:spMkLst>
            <pc:docMk/>
            <pc:sldMk cId="2445234077" sldId="293"/>
            <ac:spMk id="54" creationId="{64B052F1-529E-45AB-8792-08680DBF1942}"/>
          </ac:spMkLst>
        </pc:spChg>
        <pc:spChg chg="mod">
          <ac:chgData name="NGUYỄN DUY QUANG" userId="7ce06844-2aec-41e2-8ab3-d593b551a6ef" providerId="ADAL" clId="{8AF1EB6A-F1B0-44C5-85DA-377E89DBA958}" dt="2022-11-15T17:36:49.807" v="896" actId="1076"/>
          <ac:spMkLst>
            <pc:docMk/>
            <pc:sldMk cId="2445234077" sldId="293"/>
            <ac:spMk id="56" creationId="{4368BDC3-0FF1-43BB-9226-203E2611217E}"/>
          </ac:spMkLst>
        </pc:spChg>
        <pc:spChg chg="mod">
          <ac:chgData name="NGUYỄN DUY QUANG" userId="7ce06844-2aec-41e2-8ab3-d593b551a6ef" providerId="ADAL" clId="{8AF1EB6A-F1B0-44C5-85DA-377E89DBA958}" dt="2022-11-15T16:38:31.944" v="324" actId="1076"/>
          <ac:spMkLst>
            <pc:docMk/>
            <pc:sldMk cId="2445234077" sldId="293"/>
            <ac:spMk id="59" creationId="{0AB8D6EB-BF80-C646-DF08-FF84C1980F72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59" creationId="{0E9FDCA3-459C-CAF5-0180-3BD8D7125EBD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60" creationId="{411E1EF8-1540-6AE2-C6DE-A036685DB749}"/>
          </ac:spMkLst>
        </pc:spChg>
        <pc:spChg chg="mod">
          <ac:chgData name="NGUYỄN DUY QUANG" userId="7ce06844-2aec-41e2-8ab3-d593b551a6ef" providerId="ADAL" clId="{8AF1EB6A-F1B0-44C5-85DA-377E89DBA958}" dt="2022-11-15T16:38:39.682" v="326" actId="1076"/>
          <ac:spMkLst>
            <pc:docMk/>
            <pc:sldMk cId="2445234077" sldId="293"/>
            <ac:spMk id="60" creationId="{58685CEB-BDB6-F258-BC9C-D2A27FB500E4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61" creationId="{35C15DA4-901B-02FF-C909-46375218A278}"/>
          </ac:spMkLst>
        </pc:spChg>
        <pc:spChg chg="add mod">
          <ac:chgData name="NGUYỄN DUY QUANG" userId="7ce06844-2aec-41e2-8ab3-d593b551a6ef" providerId="ADAL" clId="{8AF1EB6A-F1B0-44C5-85DA-377E89DBA958}" dt="2022-11-15T16:08:05.229" v="190" actId="571"/>
          <ac:spMkLst>
            <pc:docMk/>
            <pc:sldMk cId="2445234077" sldId="293"/>
            <ac:spMk id="61" creationId="{FC0539FF-7430-FD61-C8A6-6491CEA8F8DE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62" creationId="{1D94C259-B679-B57D-159A-9C84B0BA5F00}"/>
          </ac:spMkLst>
        </pc:spChg>
        <pc:spChg chg="add mod">
          <ac:chgData name="NGUYỄN DUY QUANG" userId="7ce06844-2aec-41e2-8ab3-d593b551a6ef" providerId="ADAL" clId="{8AF1EB6A-F1B0-44C5-85DA-377E89DBA958}" dt="2022-11-15T16:08:09.989" v="191" actId="571"/>
          <ac:spMkLst>
            <pc:docMk/>
            <pc:sldMk cId="2445234077" sldId="293"/>
            <ac:spMk id="62" creationId="{B66B9330-563C-43BC-9B4C-E2903989AA34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63" creationId="{A5025C43-8B0F-4CC8-9023-23D6E7A4DC69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64" creationId="{3C8E9469-698F-4103-B78B-11C3C5213F8F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65" creationId="{FBA25006-913E-44DF-A3DC-FBDD051E8013}"/>
          </ac:spMkLst>
        </pc:spChg>
        <pc:spChg chg="mod">
          <ac:chgData name="NGUYỄN DUY QUANG" userId="7ce06844-2aec-41e2-8ab3-d593b551a6ef" providerId="ADAL" clId="{8AF1EB6A-F1B0-44C5-85DA-377E89DBA958}" dt="2022-11-15T18:21:33.324" v="1042" actId="1076"/>
          <ac:spMkLst>
            <pc:docMk/>
            <pc:sldMk cId="2445234077" sldId="293"/>
            <ac:spMk id="66" creationId="{EF1FC1FA-97B8-4E02-AD6C-C4A9F40F931A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67" creationId="{4E7D453A-9B6D-4C77-8865-5E11A7C2F708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68" creationId="{C3935E8E-ABDB-4E2C-A9C9-DE7C97C97C06}"/>
          </ac:spMkLst>
        </pc:spChg>
        <pc:spChg chg="mod">
          <ac:chgData name="NGUYỄN DUY QUANG" userId="7ce06844-2aec-41e2-8ab3-d593b551a6ef" providerId="ADAL" clId="{8AF1EB6A-F1B0-44C5-85DA-377E89DBA958}" dt="2022-11-15T17:55:48.909" v="1016" actId="255"/>
          <ac:spMkLst>
            <pc:docMk/>
            <pc:sldMk cId="2445234077" sldId="293"/>
            <ac:spMk id="70" creationId="{8C2F94E2-DFAB-4050-93A8-07DED44232EB}"/>
          </ac:spMkLst>
        </pc:spChg>
        <pc:spChg chg="mod">
          <ac:chgData name="NGUYỄN DUY QUANG" userId="7ce06844-2aec-41e2-8ab3-d593b551a6ef" providerId="ADAL" clId="{8AF1EB6A-F1B0-44C5-85DA-377E89DBA958}" dt="2022-11-15T17:56:01.487" v="1017"/>
          <ac:spMkLst>
            <pc:docMk/>
            <pc:sldMk cId="2445234077" sldId="293"/>
            <ac:spMk id="71" creationId="{F2256634-C84D-4F81-BEBB-A5CDD9EB4F8B}"/>
          </ac:spMkLst>
        </pc:spChg>
        <pc:spChg chg="add mod">
          <ac:chgData name="NGUYỄN DUY QUANG" userId="7ce06844-2aec-41e2-8ab3-d593b551a6ef" providerId="ADAL" clId="{8AF1EB6A-F1B0-44C5-85DA-377E89DBA958}" dt="2022-11-15T16:16:39.098" v="234" actId="571"/>
          <ac:spMkLst>
            <pc:docMk/>
            <pc:sldMk cId="2445234077" sldId="293"/>
            <ac:spMk id="72" creationId="{2A0F7A42-97AD-7E1F-D4AA-BF3B20A7CAF2}"/>
          </ac:spMkLst>
        </pc:spChg>
        <pc:spChg chg="mod">
          <ac:chgData name="NGUYỄN DUY QUANG" userId="7ce06844-2aec-41e2-8ab3-d593b551a6ef" providerId="ADAL" clId="{8AF1EB6A-F1B0-44C5-85DA-377E89DBA958}" dt="2022-11-15T17:36:36.251" v="894" actId="571"/>
          <ac:spMkLst>
            <pc:docMk/>
            <pc:sldMk cId="2445234077" sldId="293"/>
            <ac:spMk id="72" creationId="{71CB8CA9-529E-72ED-6561-A1AC7CB0DDB2}"/>
          </ac:spMkLst>
        </pc:spChg>
        <pc:spChg chg="add mod">
          <ac:chgData name="NGUYỄN DUY QUANG" userId="7ce06844-2aec-41e2-8ab3-d593b551a6ef" providerId="ADAL" clId="{8AF1EB6A-F1B0-44C5-85DA-377E89DBA958}" dt="2022-11-15T16:19:16.232" v="235" actId="571"/>
          <ac:spMkLst>
            <pc:docMk/>
            <pc:sldMk cId="2445234077" sldId="293"/>
            <ac:spMk id="73" creationId="{EC8525F9-B14D-FE5C-996F-1E806551D249}"/>
          </ac:spMkLst>
        </pc:spChg>
        <pc:spChg chg="add mod">
          <ac:chgData name="NGUYỄN DUY QUANG" userId="7ce06844-2aec-41e2-8ab3-d593b551a6ef" providerId="ADAL" clId="{8AF1EB6A-F1B0-44C5-85DA-377E89DBA958}" dt="2022-11-15T16:19:16.232" v="235" actId="571"/>
          <ac:spMkLst>
            <pc:docMk/>
            <pc:sldMk cId="2445234077" sldId="293"/>
            <ac:spMk id="74" creationId="{5561B47A-9332-AC4C-C10D-DB64D21C4564}"/>
          </ac:spMkLst>
        </pc:spChg>
        <pc:spChg chg="mod">
          <ac:chgData name="NGUYỄN DUY QUANG" userId="7ce06844-2aec-41e2-8ab3-d593b551a6ef" providerId="ADAL" clId="{8AF1EB6A-F1B0-44C5-85DA-377E89DBA958}" dt="2022-11-15T18:06:29.712" v="1032" actId="14100"/>
          <ac:spMkLst>
            <pc:docMk/>
            <pc:sldMk cId="2445234077" sldId="293"/>
            <ac:spMk id="74" creationId="{BCD4604A-2BAC-A632-4BCF-D22DF30482FB}"/>
          </ac:spMkLst>
        </pc:spChg>
        <pc:spChg chg="mod">
          <ac:chgData name="NGUYỄN DUY QUANG" userId="7ce06844-2aec-41e2-8ab3-d593b551a6ef" providerId="ADAL" clId="{8AF1EB6A-F1B0-44C5-85DA-377E89DBA958}" dt="2022-11-15T18:06:37.754" v="1033"/>
          <ac:spMkLst>
            <pc:docMk/>
            <pc:sldMk cId="2445234077" sldId="293"/>
            <ac:spMk id="75" creationId="{493A521E-6734-C6E8-E10C-29151BBA84BE}"/>
          </ac:spMkLst>
        </pc:spChg>
        <pc:spChg chg="add mod">
          <ac:chgData name="NGUYỄN DUY QUANG" userId="7ce06844-2aec-41e2-8ab3-d593b551a6ef" providerId="ADAL" clId="{8AF1EB6A-F1B0-44C5-85DA-377E89DBA958}" dt="2022-11-15T16:19:22.536" v="236" actId="571"/>
          <ac:spMkLst>
            <pc:docMk/>
            <pc:sldMk cId="2445234077" sldId="293"/>
            <ac:spMk id="75" creationId="{C430F0D4-A335-1AB8-936F-5BD91D4F0423}"/>
          </ac:spMkLst>
        </pc:spChg>
        <pc:spChg chg="add mod">
          <ac:chgData name="NGUYỄN DUY QUANG" userId="7ce06844-2aec-41e2-8ab3-d593b551a6ef" providerId="ADAL" clId="{8AF1EB6A-F1B0-44C5-85DA-377E89DBA958}" dt="2022-11-15T17:36:52.376" v="898" actId="1076"/>
          <ac:spMkLst>
            <pc:docMk/>
            <pc:sldMk cId="2445234077" sldId="293"/>
            <ac:spMk id="76" creationId="{3E9C2204-6A8D-C073-6C2D-08D53F73F401}"/>
          </ac:spMkLst>
        </pc:spChg>
        <pc:spChg chg="add mod">
          <ac:chgData name="NGUYỄN DUY QUANG" userId="7ce06844-2aec-41e2-8ab3-d593b551a6ef" providerId="ADAL" clId="{8AF1EB6A-F1B0-44C5-85DA-377E89DBA958}" dt="2022-11-15T16:19:22.536" v="236" actId="571"/>
          <ac:spMkLst>
            <pc:docMk/>
            <pc:sldMk cId="2445234077" sldId="293"/>
            <ac:spMk id="76" creationId="{D4120F2A-3E57-D1AE-0B70-274FF36ECE07}"/>
          </ac:spMkLst>
        </pc:spChg>
        <pc:spChg chg="add del mod">
          <ac:chgData name="NGUYỄN DUY QUANG" userId="7ce06844-2aec-41e2-8ab3-d593b551a6ef" providerId="ADAL" clId="{8AF1EB6A-F1B0-44C5-85DA-377E89DBA958}" dt="2022-11-15T17:37:43.079" v="900"/>
          <ac:spMkLst>
            <pc:docMk/>
            <pc:sldMk cId="2445234077" sldId="293"/>
            <ac:spMk id="77" creationId="{CE1A0F97-E6B9-A3E3-3FEE-B1253F73E3D8}"/>
          </ac:spMkLst>
        </pc:spChg>
        <pc:spChg chg="add mod">
          <ac:chgData name="NGUYỄN DUY QUANG" userId="7ce06844-2aec-41e2-8ab3-d593b551a6ef" providerId="ADAL" clId="{8AF1EB6A-F1B0-44C5-85DA-377E89DBA958}" dt="2022-11-15T16:19:27.872" v="237" actId="571"/>
          <ac:spMkLst>
            <pc:docMk/>
            <pc:sldMk cId="2445234077" sldId="293"/>
            <ac:spMk id="77" creationId="{F602C4B8-EB03-FF1D-0A6D-50050DFBF219}"/>
          </ac:spMkLst>
        </pc:spChg>
        <pc:spChg chg="add mod">
          <ac:chgData name="NGUYỄN DUY QUANG" userId="7ce06844-2aec-41e2-8ab3-d593b551a6ef" providerId="ADAL" clId="{8AF1EB6A-F1B0-44C5-85DA-377E89DBA958}" dt="2022-11-15T17:46:52.642" v="993" actId="1076"/>
          <ac:spMkLst>
            <pc:docMk/>
            <pc:sldMk cId="2445234077" sldId="293"/>
            <ac:spMk id="78" creationId="{B903EE8A-1702-3D31-7DD1-3392B9AC453F}"/>
          </ac:spMkLst>
        </pc:spChg>
        <pc:spChg chg="add mod">
          <ac:chgData name="NGUYỄN DUY QUANG" userId="7ce06844-2aec-41e2-8ab3-d593b551a6ef" providerId="ADAL" clId="{8AF1EB6A-F1B0-44C5-85DA-377E89DBA958}" dt="2022-11-15T16:19:27.872" v="237" actId="571"/>
          <ac:spMkLst>
            <pc:docMk/>
            <pc:sldMk cId="2445234077" sldId="293"/>
            <ac:spMk id="78" creationId="{EDC81475-9D59-2356-F27C-0B7053FC92AA}"/>
          </ac:spMkLst>
        </pc:spChg>
        <pc:spChg chg="add del mod">
          <ac:chgData name="NGUYỄN DUY QUANG" userId="7ce06844-2aec-41e2-8ab3-d593b551a6ef" providerId="ADAL" clId="{8AF1EB6A-F1B0-44C5-85DA-377E89DBA958}" dt="2022-11-15T17:46:40.440" v="991" actId="21"/>
          <ac:spMkLst>
            <pc:docMk/>
            <pc:sldMk cId="2445234077" sldId="293"/>
            <ac:spMk id="79" creationId="{BB7C3132-A9C1-8141-EB9F-BD5EA62B533C}"/>
          </ac:spMkLst>
        </pc:spChg>
        <pc:spChg chg="add mod">
          <ac:chgData name="NGUYỄN DUY QUANG" userId="7ce06844-2aec-41e2-8ab3-d593b551a6ef" providerId="ADAL" clId="{8AF1EB6A-F1B0-44C5-85DA-377E89DBA958}" dt="2022-11-15T17:46:08.636" v="969" actId="20577"/>
          <ac:spMkLst>
            <pc:docMk/>
            <pc:sldMk cId="2445234077" sldId="293"/>
            <ac:spMk id="80" creationId="{26256C4E-0F18-4A83-F11D-B6222EABEE65}"/>
          </ac:spMkLst>
        </pc:spChg>
        <pc:spChg chg="mod">
          <ac:chgData name="NGUYỄN DUY QUANG" userId="7ce06844-2aec-41e2-8ab3-d593b551a6ef" providerId="ADAL" clId="{8AF1EB6A-F1B0-44C5-85DA-377E89DBA958}" dt="2022-11-15T16:36:31.544" v="317" actId="14100"/>
          <ac:spMkLst>
            <pc:docMk/>
            <pc:sldMk cId="2445234077" sldId="293"/>
            <ac:spMk id="80" creationId="{911B0734-7F1F-46F1-2BCA-EB2EAFC2B423}"/>
          </ac:spMkLst>
        </pc:spChg>
        <pc:spChg chg="add mod">
          <ac:chgData name="NGUYỄN DUY QUANG" userId="7ce06844-2aec-41e2-8ab3-d593b551a6ef" providerId="ADAL" clId="{8AF1EB6A-F1B0-44C5-85DA-377E89DBA958}" dt="2022-11-15T17:46:35.555" v="990" actId="20577"/>
          <ac:spMkLst>
            <pc:docMk/>
            <pc:sldMk cId="2445234077" sldId="293"/>
            <ac:spMk id="81" creationId="{7947AC34-1DCA-FEC9-289F-C41F03F92512}"/>
          </ac:spMkLst>
        </pc:spChg>
        <pc:spChg chg="mod">
          <ac:chgData name="NGUYỄN DUY QUANG" userId="7ce06844-2aec-41e2-8ab3-d593b551a6ef" providerId="ADAL" clId="{8AF1EB6A-F1B0-44C5-85DA-377E89DBA958}" dt="2022-11-15T16:39:37.753" v="327" actId="1076"/>
          <ac:spMkLst>
            <pc:docMk/>
            <pc:sldMk cId="2445234077" sldId="293"/>
            <ac:spMk id="81" creationId="{ED2B3378-DF40-2620-ADD9-663582803647}"/>
          </ac:spMkLst>
        </pc:spChg>
        <pc:spChg chg="add mod">
          <ac:chgData name="NGUYỄN DUY QUANG" userId="7ce06844-2aec-41e2-8ab3-d593b551a6ef" providerId="ADAL" clId="{8AF1EB6A-F1B0-44C5-85DA-377E89DBA958}" dt="2022-11-15T17:47:01.665" v="1013" actId="20577"/>
          <ac:spMkLst>
            <pc:docMk/>
            <pc:sldMk cId="2445234077" sldId="293"/>
            <ac:spMk id="82" creationId="{4629AA2F-ED41-5851-E08C-82A2BCDB27B1}"/>
          </ac:spMkLst>
        </pc:spChg>
        <pc:spChg chg="mod">
          <ac:chgData name="NGUYỄN DUY QUANG" userId="7ce06844-2aec-41e2-8ab3-d593b551a6ef" providerId="ADAL" clId="{8AF1EB6A-F1B0-44C5-85DA-377E89DBA958}" dt="2022-11-15T16:39:44.871" v="328" actId="1076"/>
          <ac:spMkLst>
            <pc:docMk/>
            <pc:sldMk cId="2445234077" sldId="293"/>
            <ac:spMk id="83" creationId="{F5BD24CF-951B-2736-BD29-08750F7CB0DA}"/>
          </ac:spMkLst>
        </pc:spChg>
        <pc:spChg chg="mod">
          <ac:chgData name="NGUYỄN DUY QUANG" userId="7ce06844-2aec-41e2-8ab3-d593b551a6ef" providerId="ADAL" clId="{8AF1EB6A-F1B0-44C5-85DA-377E89DBA958}" dt="2022-11-15T17:32:31.750" v="844" actId="1037"/>
          <ac:spMkLst>
            <pc:docMk/>
            <pc:sldMk cId="2445234077" sldId="293"/>
            <ac:spMk id="88" creationId="{EFA567F4-0438-4372-9511-70D59E1B3E07}"/>
          </ac:spMkLst>
        </pc:spChg>
        <pc:spChg chg="mod">
          <ac:chgData name="NGUYỄN DUY QUANG" userId="7ce06844-2aec-41e2-8ab3-d593b551a6ef" providerId="ADAL" clId="{8AF1EB6A-F1B0-44C5-85DA-377E89DBA958}" dt="2022-11-15T18:21:31.003" v="1040"/>
          <ac:spMkLst>
            <pc:docMk/>
            <pc:sldMk cId="2445234077" sldId="293"/>
            <ac:spMk id="90" creationId="{966660F7-EE8A-ECA7-87B0-22840FEB01C2}"/>
          </ac:spMkLst>
        </pc:spChg>
        <pc:spChg chg="mod">
          <ac:chgData name="NGUYỄN DUY QUANG" userId="7ce06844-2aec-41e2-8ab3-d593b551a6ef" providerId="ADAL" clId="{8AF1EB6A-F1B0-44C5-85DA-377E89DBA958}" dt="2022-11-15T16:39:48.686" v="329" actId="1076"/>
          <ac:spMkLst>
            <pc:docMk/>
            <pc:sldMk cId="2445234077" sldId="293"/>
            <ac:spMk id="90" creationId="{BE5ECBB7-6728-C5C6-B0D6-570C3F523ACA}"/>
          </ac:spMkLst>
        </pc:spChg>
        <pc:spChg chg="mod">
          <ac:chgData name="NGUYỄN DUY QUANG" userId="7ce06844-2aec-41e2-8ab3-d593b551a6ef" providerId="ADAL" clId="{8AF1EB6A-F1B0-44C5-85DA-377E89DBA958}" dt="2022-11-15T18:21:31.003" v="1040"/>
          <ac:spMkLst>
            <pc:docMk/>
            <pc:sldMk cId="2445234077" sldId="293"/>
            <ac:spMk id="91" creationId="{CB5D1D00-A776-19E9-C56F-7DF24243CDC8}"/>
          </ac:spMkLst>
        </pc:spChg>
        <pc:spChg chg="mod">
          <ac:chgData name="NGUYỄN DUY QUANG" userId="7ce06844-2aec-41e2-8ab3-d593b551a6ef" providerId="ADAL" clId="{8AF1EB6A-F1B0-44C5-85DA-377E89DBA958}" dt="2022-11-15T18:21:31.003" v="1040"/>
          <ac:spMkLst>
            <pc:docMk/>
            <pc:sldMk cId="2445234077" sldId="293"/>
            <ac:spMk id="92" creationId="{60E49C02-C159-3CE7-129E-BAF90F9E8E1A}"/>
          </ac:spMkLst>
        </pc:spChg>
        <pc:spChg chg="mod">
          <ac:chgData name="NGUYỄN DUY QUANG" userId="7ce06844-2aec-41e2-8ab3-d593b551a6ef" providerId="ADAL" clId="{8AF1EB6A-F1B0-44C5-85DA-377E89DBA958}" dt="2022-11-15T17:16:42.781" v="580"/>
          <ac:spMkLst>
            <pc:docMk/>
            <pc:sldMk cId="2445234077" sldId="293"/>
            <ac:spMk id="92" creationId="{688B9D2E-4763-9EB4-988C-7C1ECABCCFD9}"/>
          </ac:spMkLst>
        </pc:spChg>
        <pc:spChg chg="mod">
          <ac:chgData name="NGUYỄN DUY QUANG" userId="7ce06844-2aec-41e2-8ab3-d593b551a6ef" providerId="ADAL" clId="{8AF1EB6A-F1B0-44C5-85DA-377E89DBA958}" dt="2022-11-15T17:16:42.781" v="580"/>
          <ac:spMkLst>
            <pc:docMk/>
            <pc:sldMk cId="2445234077" sldId="293"/>
            <ac:spMk id="93" creationId="{80C18B4B-F10B-658F-8DD9-7CB0E5A68860}"/>
          </ac:spMkLst>
        </pc:spChg>
        <pc:spChg chg="mod">
          <ac:chgData name="NGUYỄN DUY QUANG" userId="7ce06844-2aec-41e2-8ab3-d593b551a6ef" providerId="ADAL" clId="{8AF1EB6A-F1B0-44C5-85DA-377E89DBA958}" dt="2022-11-15T17:16:42.781" v="580"/>
          <ac:spMkLst>
            <pc:docMk/>
            <pc:sldMk cId="2445234077" sldId="293"/>
            <ac:spMk id="94" creationId="{7C529DFD-BA1E-6C19-4C50-B60475BA0CFE}"/>
          </ac:spMkLst>
        </pc:spChg>
        <pc:spChg chg="mod">
          <ac:chgData name="NGUYỄN DUY QUANG" userId="7ce06844-2aec-41e2-8ab3-d593b551a6ef" providerId="ADAL" clId="{8AF1EB6A-F1B0-44C5-85DA-377E89DBA958}" dt="2022-11-15T18:21:34.836" v="1044"/>
          <ac:spMkLst>
            <pc:docMk/>
            <pc:sldMk cId="2445234077" sldId="293"/>
            <ac:spMk id="94" creationId="{DCDF4F2E-5C74-1DBA-9AEF-0798183129B8}"/>
          </ac:spMkLst>
        </pc:spChg>
        <pc:spChg chg="mod">
          <ac:chgData name="NGUYỄN DUY QUANG" userId="7ce06844-2aec-41e2-8ab3-d593b551a6ef" providerId="ADAL" clId="{8AF1EB6A-F1B0-44C5-85DA-377E89DBA958}" dt="2022-11-15T18:21:34.836" v="1044"/>
          <ac:spMkLst>
            <pc:docMk/>
            <pc:sldMk cId="2445234077" sldId="293"/>
            <ac:spMk id="95" creationId="{46452531-2A05-B67F-E3AB-C2E896CAFD92}"/>
          </ac:spMkLst>
        </pc:spChg>
        <pc:spChg chg="mod">
          <ac:chgData name="NGUYỄN DUY QUANG" userId="7ce06844-2aec-41e2-8ab3-d593b551a6ef" providerId="ADAL" clId="{8AF1EB6A-F1B0-44C5-85DA-377E89DBA958}" dt="2022-11-15T17:16:50.028" v="584"/>
          <ac:spMkLst>
            <pc:docMk/>
            <pc:sldMk cId="2445234077" sldId="293"/>
            <ac:spMk id="96" creationId="{6C7D6F8B-7FEF-BF67-FBD6-E111CCB2E2B6}"/>
          </ac:spMkLst>
        </pc:spChg>
        <pc:spChg chg="mod">
          <ac:chgData name="NGUYỄN DUY QUANG" userId="7ce06844-2aec-41e2-8ab3-d593b551a6ef" providerId="ADAL" clId="{8AF1EB6A-F1B0-44C5-85DA-377E89DBA958}" dt="2022-11-15T18:21:34.836" v="1044"/>
          <ac:spMkLst>
            <pc:docMk/>
            <pc:sldMk cId="2445234077" sldId="293"/>
            <ac:spMk id="96" creationId="{EC0EF3C8-E60C-85B6-D6BA-AFD83A73E6B1}"/>
          </ac:spMkLst>
        </pc:spChg>
        <pc:spChg chg="mod">
          <ac:chgData name="NGUYỄN DUY QUANG" userId="7ce06844-2aec-41e2-8ab3-d593b551a6ef" providerId="ADAL" clId="{8AF1EB6A-F1B0-44C5-85DA-377E89DBA958}" dt="2022-11-15T17:16:50.028" v="584"/>
          <ac:spMkLst>
            <pc:docMk/>
            <pc:sldMk cId="2445234077" sldId="293"/>
            <ac:spMk id="97" creationId="{AD846E6C-8729-AE8B-CBD9-81BFD43BAAA6}"/>
          </ac:spMkLst>
        </pc:spChg>
        <pc:spChg chg="mod">
          <ac:chgData name="NGUYỄN DUY QUANG" userId="7ce06844-2aec-41e2-8ab3-d593b551a6ef" providerId="ADAL" clId="{8AF1EB6A-F1B0-44C5-85DA-377E89DBA958}" dt="2022-11-15T18:22:58.174" v="1065" actId="571"/>
          <ac:spMkLst>
            <pc:docMk/>
            <pc:sldMk cId="2445234077" sldId="293"/>
            <ac:spMk id="98" creationId="{6C61003A-9CB4-CCCA-92AF-E2DF3FCC6205}"/>
          </ac:spMkLst>
        </pc:spChg>
        <pc:spChg chg="mod">
          <ac:chgData name="NGUYỄN DUY QUANG" userId="7ce06844-2aec-41e2-8ab3-d593b551a6ef" providerId="ADAL" clId="{8AF1EB6A-F1B0-44C5-85DA-377E89DBA958}" dt="2022-11-15T17:16:50.028" v="584"/>
          <ac:spMkLst>
            <pc:docMk/>
            <pc:sldMk cId="2445234077" sldId="293"/>
            <ac:spMk id="98" creationId="{FC9384DD-FA38-3FC2-2C98-6EED4786AD6C}"/>
          </ac:spMkLst>
        </pc:spChg>
        <pc:spChg chg="mod">
          <ac:chgData name="NGUYỄN DUY QUANG" userId="7ce06844-2aec-41e2-8ab3-d593b551a6ef" providerId="ADAL" clId="{8AF1EB6A-F1B0-44C5-85DA-377E89DBA958}" dt="2022-11-15T18:22:58.174" v="1065" actId="571"/>
          <ac:spMkLst>
            <pc:docMk/>
            <pc:sldMk cId="2445234077" sldId="293"/>
            <ac:spMk id="99" creationId="{50747249-EB3C-D80B-E2DC-7E6A932995D1}"/>
          </ac:spMkLst>
        </pc:spChg>
        <pc:spChg chg="add mod">
          <ac:chgData name="NGUYỄN DUY QUANG" userId="7ce06844-2aec-41e2-8ab3-d593b551a6ef" providerId="ADAL" clId="{8AF1EB6A-F1B0-44C5-85DA-377E89DBA958}" dt="2022-11-15T17:19:07.603" v="593" actId="571"/>
          <ac:spMkLst>
            <pc:docMk/>
            <pc:sldMk cId="2445234077" sldId="293"/>
            <ac:spMk id="99" creationId="{F3CC291F-4C4D-C9E5-7A5C-10C92F7BF85D}"/>
          </ac:spMkLst>
        </pc:spChg>
        <pc:spChg chg="mod">
          <ac:chgData name="NGUYỄN DUY QUANG" userId="7ce06844-2aec-41e2-8ab3-d593b551a6ef" providerId="ADAL" clId="{8AF1EB6A-F1B0-44C5-85DA-377E89DBA958}" dt="2022-11-15T18:22:58.174" v="1065" actId="571"/>
          <ac:spMkLst>
            <pc:docMk/>
            <pc:sldMk cId="2445234077" sldId="293"/>
            <ac:spMk id="100" creationId="{795ED8CA-9CB7-4F95-DD4D-6EE844E2512C}"/>
          </ac:spMkLst>
        </pc:spChg>
        <pc:spChg chg="mod">
          <ac:chgData name="NGUYỄN DUY QUANG" userId="7ce06844-2aec-41e2-8ab3-d593b551a6ef" providerId="ADAL" clId="{8AF1EB6A-F1B0-44C5-85DA-377E89DBA958}" dt="2022-11-15T17:19:07.603" v="593" actId="571"/>
          <ac:spMkLst>
            <pc:docMk/>
            <pc:sldMk cId="2445234077" sldId="293"/>
            <ac:spMk id="101" creationId="{4CB093A4-CC4E-E8AC-1458-E63E7A44084A}"/>
          </ac:spMkLst>
        </pc:spChg>
        <pc:spChg chg="mod">
          <ac:chgData name="NGUYỄN DUY QUANG" userId="7ce06844-2aec-41e2-8ab3-d593b551a6ef" providerId="ADAL" clId="{8AF1EB6A-F1B0-44C5-85DA-377E89DBA958}" dt="2022-11-15T17:19:07.603" v="593" actId="571"/>
          <ac:spMkLst>
            <pc:docMk/>
            <pc:sldMk cId="2445234077" sldId="293"/>
            <ac:spMk id="102" creationId="{6A0D8D07-E6D1-0BCA-B30C-07F9777A89C6}"/>
          </ac:spMkLst>
        </pc:spChg>
        <pc:spChg chg="mod">
          <ac:chgData name="NGUYỄN DUY QUANG" userId="7ce06844-2aec-41e2-8ab3-d593b551a6ef" providerId="ADAL" clId="{8AF1EB6A-F1B0-44C5-85DA-377E89DBA958}" dt="2022-11-15T18:23:00.606" v="1066" actId="571"/>
          <ac:spMkLst>
            <pc:docMk/>
            <pc:sldMk cId="2445234077" sldId="293"/>
            <ac:spMk id="102" creationId="{9CC3971C-896E-6686-BFA2-E12B08A4812D}"/>
          </ac:spMkLst>
        </pc:spChg>
        <pc:spChg chg="mod">
          <ac:chgData name="NGUYỄN DUY QUANG" userId="7ce06844-2aec-41e2-8ab3-d593b551a6ef" providerId="ADAL" clId="{8AF1EB6A-F1B0-44C5-85DA-377E89DBA958}" dt="2022-11-15T18:23:00.606" v="1066" actId="571"/>
          <ac:spMkLst>
            <pc:docMk/>
            <pc:sldMk cId="2445234077" sldId="293"/>
            <ac:spMk id="103" creationId="{9463075C-0D7F-B842-FA87-BFB3B74B9241}"/>
          </ac:spMkLst>
        </pc:spChg>
        <pc:spChg chg="mod">
          <ac:chgData name="NGUYỄN DUY QUANG" userId="7ce06844-2aec-41e2-8ab3-d593b551a6ef" providerId="ADAL" clId="{8AF1EB6A-F1B0-44C5-85DA-377E89DBA958}" dt="2022-11-15T17:19:07.603" v="593" actId="571"/>
          <ac:spMkLst>
            <pc:docMk/>
            <pc:sldMk cId="2445234077" sldId="293"/>
            <ac:spMk id="103" creationId="{D326961D-31B0-677C-ACD3-491BC8F1D88A}"/>
          </ac:spMkLst>
        </pc:spChg>
        <pc:spChg chg="mod">
          <ac:chgData name="NGUYỄN DUY QUANG" userId="7ce06844-2aec-41e2-8ab3-d593b551a6ef" providerId="ADAL" clId="{8AF1EB6A-F1B0-44C5-85DA-377E89DBA958}" dt="2022-11-15T18:23:00.606" v="1066" actId="571"/>
          <ac:spMkLst>
            <pc:docMk/>
            <pc:sldMk cId="2445234077" sldId="293"/>
            <ac:spMk id="104" creationId="{C58424A2-2C70-A2C0-E624-1C3201F2CC80}"/>
          </ac:spMkLst>
        </pc:spChg>
        <pc:spChg chg="mod">
          <ac:chgData name="NGUYỄN DUY QUANG" userId="7ce06844-2aec-41e2-8ab3-d593b551a6ef" providerId="ADAL" clId="{8AF1EB6A-F1B0-44C5-85DA-377E89DBA958}" dt="2022-11-15T17:19:32.850" v="604" actId="571"/>
          <ac:spMkLst>
            <pc:docMk/>
            <pc:sldMk cId="2445234077" sldId="293"/>
            <ac:spMk id="105" creationId="{364F6875-5101-EEA5-CD7A-844D9E46A8DF}"/>
          </ac:spMkLst>
        </pc:spChg>
        <pc:spChg chg="mod">
          <ac:chgData name="NGUYỄN DUY QUANG" userId="7ce06844-2aec-41e2-8ab3-d593b551a6ef" providerId="ADAL" clId="{8AF1EB6A-F1B0-44C5-85DA-377E89DBA958}" dt="2022-11-15T18:23:03.359" v="1067" actId="571"/>
          <ac:spMkLst>
            <pc:docMk/>
            <pc:sldMk cId="2445234077" sldId="293"/>
            <ac:spMk id="106" creationId="{0FF6BAE4-D12E-33AB-ED5B-C9D61AC24533}"/>
          </ac:spMkLst>
        </pc:spChg>
        <pc:spChg chg="mod">
          <ac:chgData name="NGUYỄN DUY QUANG" userId="7ce06844-2aec-41e2-8ab3-d593b551a6ef" providerId="ADAL" clId="{8AF1EB6A-F1B0-44C5-85DA-377E89DBA958}" dt="2022-11-15T17:19:32.850" v="604" actId="571"/>
          <ac:spMkLst>
            <pc:docMk/>
            <pc:sldMk cId="2445234077" sldId="293"/>
            <ac:spMk id="106" creationId="{B9DD08DF-2BC9-FA08-C688-EDDB7745E94D}"/>
          </ac:spMkLst>
        </pc:spChg>
        <pc:spChg chg="mod">
          <ac:chgData name="NGUYỄN DUY QUANG" userId="7ce06844-2aec-41e2-8ab3-d593b551a6ef" providerId="ADAL" clId="{8AF1EB6A-F1B0-44C5-85DA-377E89DBA958}" dt="2022-11-15T17:19:32.850" v="604" actId="571"/>
          <ac:spMkLst>
            <pc:docMk/>
            <pc:sldMk cId="2445234077" sldId="293"/>
            <ac:spMk id="107" creationId="{0CBEECFD-9514-8586-F61B-41A1295E690E}"/>
          </ac:spMkLst>
        </pc:spChg>
        <pc:spChg chg="mod">
          <ac:chgData name="NGUYỄN DUY QUANG" userId="7ce06844-2aec-41e2-8ab3-d593b551a6ef" providerId="ADAL" clId="{8AF1EB6A-F1B0-44C5-85DA-377E89DBA958}" dt="2022-11-15T18:23:03.359" v="1067" actId="571"/>
          <ac:spMkLst>
            <pc:docMk/>
            <pc:sldMk cId="2445234077" sldId="293"/>
            <ac:spMk id="107" creationId="{C9A921CA-7BDA-C6E5-A7C7-843F59132ED0}"/>
          </ac:spMkLst>
        </pc:spChg>
        <pc:spChg chg="mod">
          <ac:chgData name="NGUYỄN DUY QUANG" userId="7ce06844-2aec-41e2-8ab3-d593b551a6ef" providerId="ADAL" clId="{8AF1EB6A-F1B0-44C5-85DA-377E89DBA958}" dt="2022-11-15T18:23:03.359" v="1067" actId="571"/>
          <ac:spMkLst>
            <pc:docMk/>
            <pc:sldMk cId="2445234077" sldId="293"/>
            <ac:spMk id="108" creationId="{C12E92BA-3895-9C69-83F8-B0732EAB3D0D}"/>
          </ac:spMkLst>
        </pc:spChg>
        <pc:spChg chg="mod">
          <ac:chgData name="NGUYỄN DUY QUANG" userId="7ce06844-2aec-41e2-8ab3-d593b551a6ef" providerId="ADAL" clId="{8AF1EB6A-F1B0-44C5-85DA-377E89DBA958}" dt="2022-11-15T17:19:32.719" v="603" actId="571"/>
          <ac:spMkLst>
            <pc:docMk/>
            <pc:sldMk cId="2445234077" sldId="293"/>
            <ac:spMk id="109" creationId="{EFF91F8B-99AE-F31C-01F1-8D75949D990C}"/>
          </ac:spMkLst>
        </pc:spChg>
        <pc:spChg chg="mod">
          <ac:chgData name="NGUYỄN DUY QUANG" userId="7ce06844-2aec-41e2-8ab3-d593b551a6ef" providerId="ADAL" clId="{8AF1EB6A-F1B0-44C5-85DA-377E89DBA958}" dt="2022-11-15T17:19:32.719" v="603" actId="571"/>
          <ac:spMkLst>
            <pc:docMk/>
            <pc:sldMk cId="2445234077" sldId="293"/>
            <ac:spMk id="110" creationId="{CFD61596-4178-9506-2961-4D42F710CF6B}"/>
          </ac:spMkLst>
        </pc:spChg>
        <pc:spChg chg="mod">
          <ac:chgData name="NGUYỄN DUY QUANG" userId="7ce06844-2aec-41e2-8ab3-d593b551a6ef" providerId="ADAL" clId="{8AF1EB6A-F1B0-44C5-85DA-377E89DBA958}" dt="2022-11-15T17:19:32.719" v="603" actId="571"/>
          <ac:spMkLst>
            <pc:docMk/>
            <pc:sldMk cId="2445234077" sldId="293"/>
            <ac:spMk id="111" creationId="{9D3071CF-A33A-CC3E-F3A2-235098913C14}"/>
          </ac:spMkLst>
        </pc:spChg>
        <pc:spChg chg="add mod">
          <ac:chgData name="NGUYỄN DUY QUANG" userId="7ce06844-2aec-41e2-8ab3-d593b551a6ef" providerId="ADAL" clId="{8AF1EB6A-F1B0-44C5-85DA-377E89DBA958}" dt="2022-11-15T17:19:26.394" v="597" actId="571"/>
          <ac:spMkLst>
            <pc:docMk/>
            <pc:sldMk cId="2445234077" sldId="293"/>
            <ac:spMk id="112" creationId="{17298696-AABA-132D-7743-663EA8B69B95}"/>
          </ac:spMkLst>
        </pc:spChg>
        <pc:spChg chg="mod">
          <ac:chgData name="NGUYỄN DUY QUANG" userId="7ce06844-2aec-41e2-8ab3-d593b551a6ef" providerId="ADAL" clId="{8AF1EB6A-F1B0-44C5-85DA-377E89DBA958}" dt="2022-11-15T17:19:26.394" v="597" actId="571"/>
          <ac:spMkLst>
            <pc:docMk/>
            <pc:sldMk cId="2445234077" sldId="293"/>
            <ac:spMk id="114" creationId="{19E0812B-11BE-8992-0F53-607454C08424}"/>
          </ac:spMkLst>
        </pc:spChg>
        <pc:spChg chg="mod">
          <ac:chgData name="NGUYỄN DUY QUANG" userId="7ce06844-2aec-41e2-8ab3-d593b551a6ef" providerId="ADAL" clId="{8AF1EB6A-F1B0-44C5-85DA-377E89DBA958}" dt="2022-11-15T17:19:26.394" v="597" actId="571"/>
          <ac:spMkLst>
            <pc:docMk/>
            <pc:sldMk cId="2445234077" sldId="293"/>
            <ac:spMk id="115" creationId="{0FE575C2-17F3-5D49-6F18-1543F7A2B8D2}"/>
          </ac:spMkLst>
        </pc:spChg>
        <pc:spChg chg="mod">
          <ac:chgData name="NGUYỄN DUY QUANG" userId="7ce06844-2aec-41e2-8ab3-d593b551a6ef" providerId="ADAL" clId="{8AF1EB6A-F1B0-44C5-85DA-377E89DBA958}" dt="2022-11-15T17:19:26.394" v="597" actId="571"/>
          <ac:spMkLst>
            <pc:docMk/>
            <pc:sldMk cId="2445234077" sldId="293"/>
            <ac:spMk id="116" creationId="{F2382946-A43D-74E2-8D84-6615FDC68919}"/>
          </ac:spMkLst>
        </pc:spChg>
        <pc:spChg chg="mod">
          <ac:chgData name="NGUYỄN DUY QUANG" userId="7ce06844-2aec-41e2-8ab3-d593b551a6ef" providerId="ADAL" clId="{8AF1EB6A-F1B0-44C5-85DA-377E89DBA958}" dt="2022-11-15T17:22:07.161" v="635" actId="571"/>
          <ac:spMkLst>
            <pc:docMk/>
            <pc:sldMk cId="2445234077" sldId="293"/>
            <ac:spMk id="118" creationId="{6522A645-91F5-7ED6-3334-F4EC689612C5}"/>
          </ac:spMkLst>
        </pc:spChg>
        <pc:spChg chg="mod">
          <ac:chgData name="NGUYỄN DUY QUANG" userId="7ce06844-2aec-41e2-8ab3-d593b551a6ef" providerId="ADAL" clId="{8AF1EB6A-F1B0-44C5-85DA-377E89DBA958}" dt="2022-11-15T17:22:07.161" v="635" actId="571"/>
          <ac:spMkLst>
            <pc:docMk/>
            <pc:sldMk cId="2445234077" sldId="293"/>
            <ac:spMk id="119" creationId="{0A7F39C5-6A0B-D22E-45AE-13FD1DA75984}"/>
          </ac:spMkLst>
        </pc:spChg>
        <pc:spChg chg="mod">
          <ac:chgData name="NGUYỄN DUY QUANG" userId="7ce06844-2aec-41e2-8ab3-d593b551a6ef" providerId="ADAL" clId="{8AF1EB6A-F1B0-44C5-85DA-377E89DBA958}" dt="2022-11-15T17:22:07.161" v="635" actId="571"/>
          <ac:spMkLst>
            <pc:docMk/>
            <pc:sldMk cId="2445234077" sldId="293"/>
            <ac:spMk id="120" creationId="{D418E51D-CD6C-C480-1093-E0229B133AEE}"/>
          </ac:spMkLst>
        </pc:spChg>
        <pc:spChg chg="mod">
          <ac:chgData name="NGUYỄN DUY QUANG" userId="7ce06844-2aec-41e2-8ab3-d593b551a6ef" providerId="ADAL" clId="{8AF1EB6A-F1B0-44C5-85DA-377E89DBA958}" dt="2022-11-15T17:22:06.696" v="634" actId="571"/>
          <ac:spMkLst>
            <pc:docMk/>
            <pc:sldMk cId="2445234077" sldId="293"/>
            <ac:spMk id="122" creationId="{8EBAE5B0-15E2-5378-2E21-F083FAD23CC9}"/>
          </ac:spMkLst>
        </pc:spChg>
        <pc:spChg chg="mod">
          <ac:chgData name="NGUYỄN DUY QUANG" userId="7ce06844-2aec-41e2-8ab3-d593b551a6ef" providerId="ADAL" clId="{8AF1EB6A-F1B0-44C5-85DA-377E89DBA958}" dt="2022-11-15T17:22:06.696" v="634" actId="571"/>
          <ac:spMkLst>
            <pc:docMk/>
            <pc:sldMk cId="2445234077" sldId="293"/>
            <ac:spMk id="123" creationId="{E6DA0749-B05E-44CF-3F8C-68A5E3F1BABC}"/>
          </ac:spMkLst>
        </pc:spChg>
        <pc:spChg chg="mod">
          <ac:chgData name="NGUYỄN DUY QUANG" userId="7ce06844-2aec-41e2-8ab3-d593b551a6ef" providerId="ADAL" clId="{8AF1EB6A-F1B0-44C5-85DA-377E89DBA958}" dt="2022-11-15T17:22:06.696" v="634" actId="571"/>
          <ac:spMkLst>
            <pc:docMk/>
            <pc:sldMk cId="2445234077" sldId="293"/>
            <ac:spMk id="124" creationId="{D2EFD24F-963C-42C8-ED39-169F69AE9880}"/>
          </ac:spMkLst>
        </pc:spChg>
        <pc:spChg chg="mod">
          <ac:chgData name="NGUYỄN DUY QUANG" userId="7ce06844-2aec-41e2-8ab3-d593b551a6ef" providerId="ADAL" clId="{8AF1EB6A-F1B0-44C5-85DA-377E89DBA958}" dt="2022-11-15T17:22:06.363" v="633" actId="571"/>
          <ac:spMkLst>
            <pc:docMk/>
            <pc:sldMk cId="2445234077" sldId="293"/>
            <ac:spMk id="126" creationId="{82556359-086C-8164-B7B7-AD5E476DB8B9}"/>
          </ac:spMkLst>
        </pc:spChg>
        <pc:spChg chg="del mod">
          <ac:chgData name="NGUYỄN DUY QUANG" userId="7ce06844-2aec-41e2-8ab3-d593b551a6ef" providerId="ADAL" clId="{8AF1EB6A-F1B0-44C5-85DA-377E89DBA958}" dt="2022-11-15T17:44:01.732" v="950" actId="1076"/>
          <ac:spMkLst>
            <pc:docMk/>
            <pc:sldMk cId="2445234077" sldId="293"/>
            <ac:spMk id="127" creationId="{5EAC5BC0-1F7B-42B2-BDB9-8DD169BDCE3A}"/>
          </ac:spMkLst>
        </pc:spChg>
        <pc:spChg chg="del mod">
          <ac:chgData name="NGUYỄN DUY QUANG" userId="7ce06844-2aec-41e2-8ab3-d593b551a6ef" providerId="ADAL" clId="{8AF1EB6A-F1B0-44C5-85DA-377E89DBA958}" dt="2022-11-15T17:43:50.505" v="949" actId="21"/>
          <ac:spMkLst>
            <pc:docMk/>
            <pc:sldMk cId="2445234077" sldId="293"/>
            <ac:spMk id="128" creationId="{A3E640F7-B3EE-4178-9429-DCA4B0FEF316}"/>
          </ac:spMkLst>
        </pc:spChg>
        <pc:spChg chg="mod">
          <ac:chgData name="NGUYỄN DUY QUANG" userId="7ce06844-2aec-41e2-8ab3-d593b551a6ef" providerId="ADAL" clId="{8AF1EB6A-F1B0-44C5-85DA-377E89DBA958}" dt="2022-11-15T17:22:06.363" v="633" actId="571"/>
          <ac:spMkLst>
            <pc:docMk/>
            <pc:sldMk cId="2445234077" sldId="293"/>
            <ac:spMk id="129" creationId="{6A6812F5-4F22-F1E5-A06C-C9E28EE12E37}"/>
          </ac:spMkLst>
        </pc:spChg>
        <pc:spChg chg="mod">
          <ac:chgData name="NGUYỄN DUY QUANG" userId="7ce06844-2aec-41e2-8ab3-d593b551a6ef" providerId="ADAL" clId="{8AF1EB6A-F1B0-44C5-85DA-377E89DBA958}" dt="2022-11-15T17:22:06.363" v="633" actId="571"/>
          <ac:spMkLst>
            <pc:docMk/>
            <pc:sldMk cId="2445234077" sldId="293"/>
            <ac:spMk id="130" creationId="{12BC35A2-3592-CD63-2A2B-409C42B1ECAD}"/>
          </ac:spMkLst>
        </pc:spChg>
        <pc:spChg chg="add del 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47" creationId="{6E735C2B-552C-40FD-85E3-14B87935C6C2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48" creationId="{91670FC7-504A-415C-8010-4F7C426CCF03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49" creationId="{69AECC91-93E4-4A3E-B0DB-D8EF186CFD63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0" creationId="{C1D95880-9C8D-4B7C-86FE-4EF8C2F27DF7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1" creationId="{9A7DEC16-0995-41D6-BAD7-23325CAC4F25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2" creationId="{558102EB-9E18-4777-9001-F6407FAE147E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3" creationId="{12E23642-EFC8-4907-9FEC-BA3614AEF2EC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4" creationId="{96713CEB-9F53-4A86-878A-8E47B57B81E7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5" creationId="{8D2FE971-56D2-4232-8AAF-E3150B4B5B7D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6" creationId="{E92A98FA-9960-490F-A2FA-14AFC12E0CBF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7" creationId="{5C3ADED9-4A38-4010-B035-FC6D4CAF1822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8" creationId="{885915E8-6EA0-4EEB-B7E7-365BDB334BE8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59" creationId="{F363C4F7-591D-4A53-97D6-499E4129F6C7}"/>
          </ac:spMkLst>
        </pc:spChg>
        <pc:spChg chg="add del 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0" creationId="{17E01574-5D3A-480D-9D77-931237FFCC34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1" creationId="{8383B908-5BD6-44BB-BA0B-DCC0B396EBF3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2" creationId="{BC78ECEE-BAD9-4EF0-9834-FC9E49AF7E03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3" creationId="{2AEB760B-1ADF-4A2E-9435-152259C9F383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4" creationId="{E3E39A77-F55B-468D-B727-4F4331486A96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5" creationId="{79A107DF-CFDC-4D79-9A0C-38ED6168C69B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6" creationId="{ED7BB9B1-EC53-4703-AF61-A4891A8AAA82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7" creationId="{60D9579F-3F7F-49E5-A667-3D46478FA3CA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8" creationId="{6A40FB16-7300-4DF1-8284-A2B04EA6CD12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69" creationId="{EFC04EE6-FA82-4F90-ADD5-A3721507F7B3}"/>
          </ac:spMkLst>
        </pc:spChg>
        <pc:spChg chg="mod">
          <ac:chgData name="NGUYỄN DUY QUANG" userId="7ce06844-2aec-41e2-8ab3-d593b551a6ef" providerId="ADAL" clId="{8AF1EB6A-F1B0-44C5-85DA-377E89DBA958}" dt="2022-11-15T18:22:33.909" v="1058" actId="478"/>
          <ac:spMkLst>
            <pc:docMk/>
            <pc:sldMk cId="2445234077" sldId="293"/>
            <ac:spMk id="170" creationId="{58DD0D1A-067A-4A1C-AB2A-35E36F9AA78E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02" creationId="{19669174-BA6C-403E-A6F6-B18299E6D9F3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03" creationId="{9B8D1335-B86A-4C22-9FDF-6B755FF00199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04" creationId="{494A90F5-1369-4119-BE9E-1D6A6A413A85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05" creationId="{7A230EF5-4710-4CBF-90D6-5AA020ED7E4B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06" creationId="{02F5E958-2564-4F4D-AB85-B37A3D27CF6C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07" creationId="{C747594F-1526-4167-B935-595EF91C62CD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08" creationId="{60F7D624-3B4F-4E7F-9A1C-275D3CAC9CD9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09" creationId="{A0D65856-42F6-4589-9246-57FFA8D1617A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0" creationId="{7BE6D99D-8596-4DF9-B256-84657C055A5B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1" creationId="{E6842DAE-EE7F-4F08-8400-82D0EE4C602D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2" creationId="{8C47E35C-84F9-4BA0-818C-90DB9D1BF23A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3" creationId="{FDF083BE-2462-4E75-AEA0-9678A44C23B4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4" creationId="{2FA3D150-F445-4327-BC32-30DCE0B4A9E2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5" creationId="{23236D70-CAD7-4371-8804-8418720AB08B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6" creationId="{F7A6CBDF-7D64-484B-BBF1-F46C573A0454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7" creationId="{86662907-B0C4-4805-A346-4260AF14910D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8" creationId="{1802007A-0B56-4C4B-8F76-5A0481488D56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19" creationId="{D34D3DC5-091B-42C6-85CE-D94D4C0E9355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0" creationId="{AA26A72C-D469-4B8C-800C-4AFB31979063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1" creationId="{48464268-BAE3-46F5-86A0-5CAEE03C8F38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2" creationId="{4183B14D-80DC-4D55-BB48-B4B7C301F9CD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3" creationId="{FE0BF580-FF5C-4BB3-8265-58B11BC5AD82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4" creationId="{43EF7264-EE74-4555-8EC1-2BCC22E483A4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5" creationId="{132A877D-1B9D-428B-A236-490BE9B91628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6" creationId="{1F1C8AFF-D661-42E2-B465-5FC838F958C8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7" creationId="{A82858E9-8125-4A3D-A4EF-1FBC282C63BD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8" creationId="{A1AE71DE-1CEE-431E-AE48-CE804C0821B1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29" creationId="{C7271CC8-0153-4CC0-B0F4-741990FE7296}"/>
          </ac:spMkLst>
        </pc:spChg>
        <pc:spChg chg="mod">
          <ac:chgData name="NGUYỄN DUY QUANG" userId="7ce06844-2aec-41e2-8ab3-d593b551a6ef" providerId="ADAL" clId="{8AF1EB6A-F1B0-44C5-85DA-377E89DBA958}" dt="2022-11-15T17:32:20.319" v="832" actId="1076"/>
          <ac:spMkLst>
            <pc:docMk/>
            <pc:sldMk cId="2445234077" sldId="293"/>
            <ac:spMk id="230" creationId="{2653BAE6-7C49-4212-988B-FA811CB07711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58" creationId="{0A0944AE-85AF-4C7E-9F8A-ED6D0AA4685F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59" creationId="{64767B47-A4C4-44BC-82DE-13190EA1CB1A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0" creationId="{ECF0F496-7062-4048-AA48-8C29B78F52CB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1" creationId="{165C6FED-A1B2-4E04-AF84-836ACEC072B7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2" creationId="{9E7383A1-73CB-4B3D-B703-0E800EAF2FDF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3" creationId="{598BA30A-F49B-4ED3-86FA-73F386637849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4" creationId="{CD0176FC-3767-48EF-B2B6-BBDAD3D9AE44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5" creationId="{60C8A145-9BD6-432B-A50F-A33D81232789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6" creationId="{EF057670-645E-4CC6-9E58-4CC70FFA76D9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7" creationId="{7B516776-74B3-433E-8079-9A534CB46928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8" creationId="{12DEB993-245D-4994-A834-070D53C64BA5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69" creationId="{877E73A0-8030-4BE6-ACDF-3F1138DA8FF8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0" creationId="{03E3D3A4-8FF5-46AE-A920-39C1C94D0DE9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1" creationId="{5948F7F8-CC95-4BEF-8DEB-F4338F06BB9E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2" creationId="{0AEB1D94-F336-4126-9467-1218B58120A4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3" creationId="{0795E4E7-048F-43B5-AB2E-C73E511727E9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4" creationId="{7D4CCF5A-7AA7-437C-A40B-CF35C5F12B68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5" creationId="{1B66956D-1383-41E2-8478-2ABBED54E3CD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6" creationId="{4969DF56-023D-4B58-A8DD-DCCB1031C7EF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7" creationId="{A250412F-84A5-41EC-B9CD-AABDB97F800C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8" creationId="{8566A77C-2F54-49FE-914A-C4167ECF4088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79" creationId="{85C42365-4892-46A0-986D-BCBDCAF93DDF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80" creationId="{70E9F4D8-E84C-43BD-81EF-85A3C72EC0F7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81" creationId="{D1ADE941-91BD-4688-ADC2-E3F7A4E16CC6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82" creationId="{58F33EBB-F2C0-451C-8445-2D017B4758BA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83" creationId="{EB8A32A0-CAFC-4586-9350-FF1E8C644901}"/>
          </ac:spMkLst>
        </pc:spChg>
        <pc:spChg chg="mod">
          <ac:chgData name="NGUYỄN DUY QUANG" userId="7ce06844-2aec-41e2-8ab3-d593b551a6ef" providerId="ADAL" clId="{8AF1EB6A-F1B0-44C5-85DA-377E89DBA958}" dt="2022-11-15T17:29:35.748" v="798" actId="1038"/>
          <ac:spMkLst>
            <pc:docMk/>
            <pc:sldMk cId="2445234077" sldId="293"/>
            <ac:spMk id="284" creationId="{646217CD-AC0A-4F85-B458-C05B0BD3273C}"/>
          </ac:spMkLst>
        </pc:spChg>
        <pc:grpChg chg="add mod">
          <ac:chgData name="NGUYỄN DUY QUANG" userId="7ce06844-2aec-41e2-8ab3-d593b551a6ef" providerId="ADAL" clId="{8AF1EB6A-F1B0-44C5-85DA-377E89DBA958}" dt="2022-11-15T17:32:14.449" v="831"/>
          <ac:grpSpMkLst>
            <pc:docMk/>
            <pc:sldMk cId="2445234077" sldId="293"/>
            <ac:grpSpMk id="7" creationId="{2C6162EB-E20A-E02B-664F-4A6D7A06EB18}"/>
          </ac:grpSpMkLst>
        </pc:grpChg>
        <pc:grpChg chg="add del mod">
          <ac:chgData name="NGUYỄN DUY QUANG" userId="7ce06844-2aec-41e2-8ab3-d593b551a6ef" providerId="ADAL" clId="{8AF1EB6A-F1B0-44C5-85DA-377E89DBA958}" dt="2022-11-15T17:19:52.401" v="615" actId="478"/>
          <ac:grpSpMkLst>
            <pc:docMk/>
            <pc:sldMk cId="2445234077" sldId="293"/>
            <ac:grpSpMk id="18" creationId="{5E2CA009-B313-80AE-E444-A64CD5E9F66A}"/>
          </ac:grpSpMkLst>
        </pc:grpChg>
        <pc:grpChg chg="add mod">
          <ac:chgData name="NGUYỄN DUY QUANG" userId="7ce06844-2aec-41e2-8ab3-d593b551a6ef" providerId="ADAL" clId="{8AF1EB6A-F1B0-44C5-85DA-377E89DBA958}" dt="2022-11-15T17:32:56.088" v="887"/>
          <ac:grpSpMkLst>
            <pc:docMk/>
            <pc:sldMk cId="2445234077" sldId="293"/>
            <ac:grpSpMk id="18" creationId="{DCA142AC-C770-74A4-862E-F9090F585DE5}"/>
          </ac:grpSpMkLst>
        </pc:grpChg>
        <pc:grpChg chg="add del mod">
          <ac:chgData name="NGUYỄN DUY QUANG" userId="7ce06844-2aec-41e2-8ab3-d593b551a6ef" providerId="ADAL" clId="{8AF1EB6A-F1B0-44C5-85DA-377E89DBA958}" dt="2022-11-15T18:22:42.151" v="1062" actId="478"/>
          <ac:grpSpMkLst>
            <pc:docMk/>
            <pc:sldMk cId="2445234077" sldId="293"/>
            <ac:grpSpMk id="24" creationId="{81B7A723-B956-2A62-35BC-220E916753FC}"/>
          </ac:grpSpMkLst>
        </pc:grpChg>
        <pc:grpChg chg="add mod">
          <ac:chgData name="NGUYỄN DUY QUANG" userId="7ce06844-2aec-41e2-8ab3-d593b551a6ef" providerId="ADAL" clId="{8AF1EB6A-F1B0-44C5-85DA-377E89DBA958}" dt="2022-11-15T16:27:20.898" v="303" actId="1076"/>
          <ac:grpSpMkLst>
            <pc:docMk/>
            <pc:sldMk cId="2445234077" sldId="293"/>
            <ac:grpSpMk id="51" creationId="{34EBE19F-6C01-DF85-BDCD-195985A0426D}"/>
          </ac:grpSpMkLst>
        </pc:grpChg>
        <pc:grpChg chg="mod">
          <ac:chgData name="NGUYỄN DUY QUANG" userId="7ce06844-2aec-41e2-8ab3-d593b551a6ef" providerId="ADAL" clId="{8AF1EB6A-F1B0-44C5-85DA-377E89DBA958}" dt="2022-11-15T17:26:21.732" v="729" actId="1037"/>
          <ac:grpSpMkLst>
            <pc:docMk/>
            <pc:sldMk cId="2445234077" sldId="293"/>
            <ac:grpSpMk id="69" creationId="{D944C1AE-4B53-48D1-87AE-E4B32FC862B6}"/>
          </ac:grpSpMkLst>
        </pc:grpChg>
        <pc:grpChg chg="add mod">
          <ac:chgData name="NGUYỄN DUY QUANG" userId="7ce06844-2aec-41e2-8ab3-d593b551a6ef" providerId="ADAL" clId="{8AF1EB6A-F1B0-44C5-85DA-377E89DBA958}" dt="2022-11-15T17:36:46.569" v="895" actId="571"/>
          <ac:grpSpMkLst>
            <pc:docMk/>
            <pc:sldMk cId="2445234077" sldId="293"/>
            <ac:grpSpMk id="73" creationId="{F5964F90-3802-3350-E94C-AF58A6C40D03}"/>
          </ac:grpSpMkLst>
        </pc:grpChg>
        <pc:grpChg chg="add mod">
          <ac:chgData name="NGUYỄN DUY QUANG" userId="7ce06844-2aec-41e2-8ab3-d593b551a6ef" providerId="ADAL" clId="{8AF1EB6A-F1B0-44C5-85DA-377E89DBA958}" dt="2022-11-15T16:29:05.459" v="304" actId="571"/>
          <ac:grpSpMkLst>
            <pc:docMk/>
            <pc:sldMk cId="2445234077" sldId="293"/>
            <ac:grpSpMk id="79" creationId="{63FE03C2-93EA-3644-7DEE-86782439C924}"/>
          </ac:grpSpMkLst>
        </pc:grpChg>
        <pc:grpChg chg="add mod">
          <ac:chgData name="NGUYỄN DUY QUANG" userId="7ce06844-2aec-41e2-8ab3-d593b551a6ef" providerId="ADAL" clId="{8AF1EB6A-F1B0-44C5-85DA-377E89DBA958}" dt="2022-11-15T16:29:13.732" v="305" actId="571"/>
          <ac:grpSpMkLst>
            <pc:docMk/>
            <pc:sldMk cId="2445234077" sldId="293"/>
            <ac:grpSpMk id="82" creationId="{8ABA2F72-3DE0-381C-DC0F-776BA8A30C49}"/>
          </ac:grpSpMkLst>
        </pc:grpChg>
        <pc:grpChg chg="add del mod">
          <ac:chgData name="NGUYỄN DUY QUANG" userId="7ce06844-2aec-41e2-8ab3-d593b551a6ef" providerId="ADAL" clId="{8AF1EB6A-F1B0-44C5-85DA-377E89DBA958}" dt="2022-11-15T18:21:34.281" v="1043"/>
          <ac:grpSpMkLst>
            <pc:docMk/>
            <pc:sldMk cId="2445234077" sldId="293"/>
            <ac:grpSpMk id="83" creationId="{01FFC62F-AB06-0A84-CC4A-90DDE57CD623}"/>
          </ac:grpSpMkLst>
        </pc:grpChg>
        <pc:grpChg chg="del mod">
          <ac:chgData name="NGUYỄN DUY QUANG" userId="7ce06844-2aec-41e2-8ab3-d593b551a6ef" providerId="ADAL" clId="{8AF1EB6A-F1B0-44C5-85DA-377E89DBA958}" dt="2022-11-15T17:32:12.289" v="829" actId="21"/>
          <ac:grpSpMkLst>
            <pc:docMk/>
            <pc:sldMk cId="2445234077" sldId="293"/>
            <ac:grpSpMk id="84" creationId="{51477358-8262-4212-B878-8C6BE62A671C}"/>
          </ac:grpSpMkLst>
        </pc:grpChg>
        <pc:grpChg chg="del mod">
          <ac:chgData name="NGUYỄN DUY QUANG" userId="7ce06844-2aec-41e2-8ab3-d593b551a6ef" providerId="ADAL" clId="{8AF1EB6A-F1B0-44C5-85DA-377E89DBA958}" dt="2022-11-15T17:32:45.709" v="885" actId="21"/>
          <ac:grpSpMkLst>
            <pc:docMk/>
            <pc:sldMk cId="2445234077" sldId="293"/>
            <ac:grpSpMk id="87" creationId="{52689008-4430-46A3-836B-EA924BB36A42}"/>
          </ac:grpSpMkLst>
        </pc:grpChg>
        <pc:grpChg chg="add del mod">
          <ac:chgData name="NGUYỄN DUY QUANG" userId="7ce06844-2aec-41e2-8ab3-d593b551a6ef" providerId="ADAL" clId="{8AF1EB6A-F1B0-44C5-85DA-377E89DBA958}" dt="2022-11-15T17:16:45.889" v="583"/>
          <ac:grpSpMkLst>
            <pc:docMk/>
            <pc:sldMk cId="2445234077" sldId="293"/>
            <ac:grpSpMk id="91" creationId="{52FCBE5E-E0F5-8CF0-3F55-D472FAB54BB5}"/>
          </ac:grpSpMkLst>
        </pc:grpChg>
        <pc:grpChg chg="add mod">
          <ac:chgData name="NGUYỄN DUY QUANG" userId="7ce06844-2aec-41e2-8ab3-d593b551a6ef" providerId="ADAL" clId="{8AF1EB6A-F1B0-44C5-85DA-377E89DBA958}" dt="2022-11-15T18:22:52.886" v="1064" actId="14100"/>
          <ac:grpSpMkLst>
            <pc:docMk/>
            <pc:sldMk cId="2445234077" sldId="293"/>
            <ac:grpSpMk id="93" creationId="{9466B4C3-86D0-F546-6A90-0CD6BF14BC04}"/>
          </ac:grpSpMkLst>
        </pc:grpChg>
        <pc:grpChg chg="add mod">
          <ac:chgData name="NGUYỄN DUY QUANG" userId="7ce06844-2aec-41e2-8ab3-d593b551a6ef" providerId="ADAL" clId="{8AF1EB6A-F1B0-44C5-85DA-377E89DBA958}" dt="2022-11-15T17:20:09.473" v="629" actId="1076"/>
          <ac:grpSpMkLst>
            <pc:docMk/>
            <pc:sldMk cId="2445234077" sldId="293"/>
            <ac:grpSpMk id="95" creationId="{BF011211-375E-D00C-D9FE-DBCF81ED70BD}"/>
          </ac:grpSpMkLst>
        </pc:grpChg>
        <pc:grpChg chg="add mod">
          <ac:chgData name="NGUYỄN DUY QUANG" userId="7ce06844-2aec-41e2-8ab3-d593b551a6ef" providerId="ADAL" clId="{8AF1EB6A-F1B0-44C5-85DA-377E89DBA958}" dt="2022-11-15T18:22:58.174" v="1065" actId="571"/>
          <ac:grpSpMkLst>
            <pc:docMk/>
            <pc:sldMk cId="2445234077" sldId="293"/>
            <ac:grpSpMk id="97" creationId="{D8DB1CD9-B35C-AA88-A4C8-C063DFA71827}"/>
          </ac:grpSpMkLst>
        </pc:grpChg>
        <pc:grpChg chg="add mod">
          <ac:chgData name="NGUYỄN DUY QUANG" userId="7ce06844-2aec-41e2-8ab3-d593b551a6ef" providerId="ADAL" clId="{8AF1EB6A-F1B0-44C5-85DA-377E89DBA958}" dt="2022-11-15T17:19:07.603" v="593" actId="571"/>
          <ac:grpSpMkLst>
            <pc:docMk/>
            <pc:sldMk cId="2445234077" sldId="293"/>
            <ac:grpSpMk id="100" creationId="{19519DCA-3639-94F3-CB03-EACBE238160C}"/>
          </ac:grpSpMkLst>
        </pc:grpChg>
        <pc:grpChg chg="add mod">
          <ac:chgData name="NGUYỄN DUY QUANG" userId="7ce06844-2aec-41e2-8ab3-d593b551a6ef" providerId="ADAL" clId="{8AF1EB6A-F1B0-44C5-85DA-377E89DBA958}" dt="2022-11-15T18:23:00.606" v="1066" actId="571"/>
          <ac:grpSpMkLst>
            <pc:docMk/>
            <pc:sldMk cId="2445234077" sldId="293"/>
            <ac:grpSpMk id="101" creationId="{18822A39-2244-6D3E-D5A3-3BAE8D06F352}"/>
          </ac:grpSpMkLst>
        </pc:grpChg>
        <pc:grpChg chg="add mod">
          <ac:chgData name="NGUYỄN DUY QUANG" userId="7ce06844-2aec-41e2-8ab3-d593b551a6ef" providerId="ADAL" clId="{8AF1EB6A-F1B0-44C5-85DA-377E89DBA958}" dt="2022-11-15T17:19:32.850" v="604" actId="571"/>
          <ac:grpSpMkLst>
            <pc:docMk/>
            <pc:sldMk cId="2445234077" sldId="293"/>
            <ac:grpSpMk id="104" creationId="{1BD9CFB5-A286-4D80-A207-7B4617CB94DC}"/>
          </ac:grpSpMkLst>
        </pc:grpChg>
        <pc:grpChg chg="add mod">
          <ac:chgData name="NGUYỄN DUY QUANG" userId="7ce06844-2aec-41e2-8ab3-d593b551a6ef" providerId="ADAL" clId="{8AF1EB6A-F1B0-44C5-85DA-377E89DBA958}" dt="2022-11-15T18:23:03.359" v="1067" actId="571"/>
          <ac:grpSpMkLst>
            <pc:docMk/>
            <pc:sldMk cId="2445234077" sldId="293"/>
            <ac:grpSpMk id="105" creationId="{73EFF24F-4D0E-7C32-9102-459A240669CF}"/>
          </ac:grpSpMkLst>
        </pc:grpChg>
        <pc:grpChg chg="add mod">
          <ac:chgData name="NGUYỄN DUY QUANG" userId="7ce06844-2aec-41e2-8ab3-d593b551a6ef" providerId="ADAL" clId="{8AF1EB6A-F1B0-44C5-85DA-377E89DBA958}" dt="2022-11-15T17:19:32.719" v="603" actId="571"/>
          <ac:grpSpMkLst>
            <pc:docMk/>
            <pc:sldMk cId="2445234077" sldId="293"/>
            <ac:grpSpMk id="108" creationId="{813124F5-5D6A-C0B1-B4B1-DEE8B6B47E22}"/>
          </ac:grpSpMkLst>
        </pc:grpChg>
        <pc:grpChg chg="add mod">
          <ac:chgData name="NGUYỄN DUY QUANG" userId="7ce06844-2aec-41e2-8ab3-d593b551a6ef" providerId="ADAL" clId="{8AF1EB6A-F1B0-44C5-85DA-377E89DBA958}" dt="2022-11-15T17:19:26.394" v="597" actId="571"/>
          <ac:grpSpMkLst>
            <pc:docMk/>
            <pc:sldMk cId="2445234077" sldId="293"/>
            <ac:grpSpMk id="113" creationId="{35CC8D52-EE2A-DDAE-4BD7-73D149712E46}"/>
          </ac:grpSpMkLst>
        </pc:grpChg>
        <pc:grpChg chg="add mod">
          <ac:chgData name="NGUYỄN DUY QUANG" userId="7ce06844-2aec-41e2-8ab3-d593b551a6ef" providerId="ADAL" clId="{8AF1EB6A-F1B0-44C5-85DA-377E89DBA958}" dt="2022-11-15T17:22:07.161" v="635" actId="571"/>
          <ac:grpSpMkLst>
            <pc:docMk/>
            <pc:sldMk cId="2445234077" sldId="293"/>
            <ac:grpSpMk id="117" creationId="{F4C341EC-4575-32D2-E12E-13C7265724EF}"/>
          </ac:grpSpMkLst>
        </pc:grpChg>
        <pc:grpChg chg="add mod">
          <ac:chgData name="NGUYỄN DUY QUANG" userId="7ce06844-2aec-41e2-8ab3-d593b551a6ef" providerId="ADAL" clId="{8AF1EB6A-F1B0-44C5-85DA-377E89DBA958}" dt="2022-11-15T17:22:06.696" v="634" actId="571"/>
          <ac:grpSpMkLst>
            <pc:docMk/>
            <pc:sldMk cId="2445234077" sldId="293"/>
            <ac:grpSpMk id="121" creationId="{53A6654F-9940-BF8A-74D2-A3B928BA2C68}"/>
          </ac:grpSpMkLst>
        </pc:grpChg>
        <pc:grpChg chg="add mod">
          <ac:chgData name="NGUYỄN DUY QUANG" userId="7ce06844-2aec-41e2-8ab3-d593b551a6ef" providerId="ADAL" clId="{8AF1EB6A-F1B0-44C5-85DA-377E89DBA958}" dt="2022-11-15T17:22:06.363" v="633" actId="571"/>
          <ac:grpSpMkLst>
            <pc:docMk/>
            <pc:sldMk cId="2445234077" sldId="293"/>
            <ac:grpSpMk id="125" creationId="{3083A28D-B2EC-6829-B08C-208C5A4D08F7}"/>
          </ac:grpSpMkLst>
        </pc:grpChg>
        <pc:grpChg chg="add del mod">
          <ac:chgData name="NGUYỄN DUY QUANG" userId="7ce06844-2aec-41e2-8ab3-d593b551a6ef" providerId="ADAL" clId="{8AF1EB6A-F1B0-44C5-85DA-377E89DBA958}" dt="2022-11-15T18:22:39.772" v="1059" actId="478"/>
          <ac:grpSpMkLst>
            <pc:docMk/>
            <pc:sldMk cId="2445234077" sldId="293"/>
            <ac:grpSpMk id="345" creationId="{9E67DF0E-BAAA-41CE-841A-D60B0C6BA6FE}"/>
          </ac:grpSpMkLst>
        </pc:grpChg>
        <pc:grpChg chg="del mod">
          <ac:chgData name="NGUYỄN DUY QUANG" userId="7ce06844-2aec-41e2-8ab3-d593b551a6ef" providerId="ADAL" clId="{8AF1EB6A-F1B0-44C5-85DA-377E89DBA958}" dt="2022-11-15T18:22:40.618" v="1060" actId="478"/>
          <ac:grpSpMkLst>
            <pc:docMk/>
            <pc:sldMk cId="2445234077" sldId="293"/>
            <ac:grpSpMk id="346" creationId="{B5AA9C87-27A8-4C19-A1FE-42BCF9518D2E}"/>
          </ac:grpSpMkLst>
        </pc:grpChg>
        <pc:grpChg chg="del mod">
          <ac:chgData name="NGUYỄN DUY QUANG" userId="7ce06844-2aec-41e2-8ab3-d593b551a6ef" providerId="ADAL" clId="{8AF1EB6A-F1B0-44C5-85DA-377E89DBA958}" dt="2022-11-15T18:22:41.599" v="1061" actId="478"/>
          <ac:grpSpMkLst>
            <pc:docMk/>
            <pc:sldMk cId="2445234077" sldId="293"/>
            <ac:grpSpMk id="347" creationId="{A0CC60F8-8812-4F7D-B374-CD6B5E494DFA}"/>
          </ac:grpSpMkLst>
        </pc:grpChg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669616784" sldId="294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2987641502" sldId="295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487596201" sldId="296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1225137421" sldId="297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1708375070" sldId="298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692997584" sldId="299"/>
        </pc:sldMkLst>
      </pc:sldChg>
      <pc:sldChg chg="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2032739384" sldId="300"/>
        </pc:sldMkLst>
      </pc:sldChg>
      <pc:sldChg chg="add del setBg">
        <pc:chgData name="NGUYỄN DUY QUANG" userId="7ce06844-2aec-41e2-8ab3-d593b551a6ef" providerId="ADAL" clId="{8AF1EB6A-F1B0-44C5-85DA-377E89DBA958}" dt="2022-11-16T10:44:17.587" v="1088" actId="47"/>
        <pc:sldMkLst>
          <pc:docMk/>
          <pc:sldMk cId="318892358" sldId="301"/>
        </pc:sldMkLst>
      </pc:sldChg>
      <pc:sldChg chg="add del setBg">
        <pc:chgData name="NGUYỄN DUY QUANG" userId="7ce06844-2aec-41e2-8ab3-d593b551a6ef" providerId="ADAL" clId="{8AF1EB6A-F1B0-44C5-85DA-377E89DBA958}" dt="2022-11-16T10:40:33.257" v="1083"/>
        <pc:sldMkLst>
          <pc:docMk/>
          <pc:sldMk cId="555232042" sldId="301"/>
        </pc:sldMkLst>
      </pc:sldChg>
      <pc:sldChg chg="add del setBg">
        <pc:chgData name="NGUYỄN DUY QUANG" userId="7ce06844-2aec-41e2-8ab3-d593b551a6ef" providerId="ADAL" clId="{8AF1EB6A-F1B0-44C5-85DA-377E89DBA958}" dt="2022-11-16T10:40:42.659" v="1086"/>
        <pc:sldMkLst>
          <pc:docMk/>
          <pc:sldMk cId="549095100" sldId="302"/>
        </pc:sldMkLst>
      </pc:sldChg>
      <pc:sldChg chg="add 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3100669636" sldId="302"/>
        </pc:sldMkLst>
      </pc:sldChg>
      <pc:sldChg chg="addSp delSp modSp add mod modAnim">
        <pc:chgData name="NGUYỄN DUY QUANG" userId="7ce06844-2aec-41e2-8ab3-d593b551a6ef" providerId="ADAL" clId="{8AF1EB6A-F1B0-44C5-85DA-377E89DBA958}" dt="2022-11-16T14:05:59.330" v="1637" actId="478"/>
        <pc:sldMkLst>
          <pc:docMk/>
          <pc:sldMk cId="1537670392" sldId="303"/>
        </pc:sldMkLst>
        <pc:spChg chg="del">
          <ac:chgData name="NGUYỄN DUY QUANG" userId="7ce06844-2aec-41e2-8ab3-d593b551a6ef" providerId="ADAL" clId="{8AF1EB6A-F1B0-44C5-85DA-377E89DBA958}" dt="2022-11-16T11:29:33.476" v="1354" actId="478"/>
          <ac:spMkLst>
            <pc:docMk/>
            <pc:sldMk cId="1537670392" sldId="303"/>
            <ac:spMk id="8" creationId="{34351658-6F50-406F-A83F-EDC73159CB39}"/>
          </ac:spMkLst>
        </pc:spChg>
        <pc:spChg chg="del">
          <ac:chgData name="NGUYỄN DUY QUANG" userId="7ce06844-2aec-41e2-8ab3-d593b551a6ef" providerId="ADAL" clId="{8AF1EB6A-F1B0-44C5-85DA-377E89DBA958}" dt="2022-11-16T11:29:33.476" v="1354" actId="478"/>
          <ac:spMkLst>
            <pc:docMk/>
            <pc:sldMk cId="1537670392" sldId="303"/>
            <ac:spMk id="18" creationId="{E80308A4-143C-4D03-B6FA-400313EF8BF2}"/>
          </ac:spMkLst>
        </pc:spChg>
        <pc:spChg chg="del">
          <ac:chgData name="NGUYỄN DUY QUANG" userId="7ce06844-2aec-41e2-8ab3-d593b551a6ef" providerId="ADAL" clId="{8AF1EB6A-F1B0-44C5-85DA-377E89DBA958}" dt="2022-11-16T11:29:33.476" v="1354" actId="478"/>
          <ac:spMkLst>
            <pc:docMk/>
            <pc:sldMk cId="1537670392" sldId="303"/>
            <ac:spMk id="71" creationId="{ABE3D059-B595-414F-981D-6E43EAF82DC6}"/>
          </ac:spMkLst>
        </pc:spChg>
        <pc:spChg chg="mod">
          <ac:chgData name="NGUYỄN DUY QUANG" userId="7ce06844-2aec-41e2-8ab3-d593b551a6ef" providerId="ADAL" clId="{8AF1EB6A-F1B0-44C5-85DA-377E89DBA958}" dt="2022-11-16T14:05:52.641" v="1635" actId="14100"/>
          <ac:spMkLst>
            <pc:docMk/>
            <pc:sldMk cId="1537670392" sldId="303"/>
            <ac:spMk id="83" creationId="{BB64A95B-EAD6-4D41-8FCC-35E164F4C444}"/>
          </ac:spMkLst>
        </pc:spChg>
        <pc:spChg chg="del mod">
          <ac:chgData name="NGUYỄN DUY QUANG" userId="7ce06844-2aec-41e2-8ab3-d593b551a6ef" providerId="ADAL" clId="{8AF1EB6A-F1B0-44C5-85DA-377E89DBA958}" dt="2022-11-16T14:05:59.330" v="1637" actId="478"/>
          <ac:spMkLst>
            <pc:docMk/>
            <pc:sldMk cId="1537670392" sldId="303"/>
            <ac:spMk id="84" creationId="{4763E9D1-76B1-44FA-BA36-BF36B9A7FCA8}"/>
          </ac:spMkLst>
        </pc:spChg>
        <pc:picChg chg="add mod">
          <ac:chgData name="NGUYỄN DUY QUANG" userId="7ce06844-2aec-41e2-8ab3-d593b551a6ef" providerId="ADAL" clId="{8AF1EB6A-F1B0-44C5-85DA-377E89DBA958}" dt="2022-11-16T11:30:09.842" v="1363" actId="14100"/>
          <ac:picMkLst>
            <pc:docMk/>
            <pc:sldMk cId="1537670392" sldId="303"/>
            <ac:picMk id="2" creationId="{42F4D1E6-8604-EE0C-C2F8-054BFA5A3DDF}"/>
          </ac:picMkLst>
        </pc:picChg>
        <pc:picChg chg="add mod">
          <ac:chgData name="NGUYỄN DUY QUANG" userId="7ce06844-2aec-41e2-8ab3-d593b551a6ef" providerId="ADAL" clId="{8AF1EB6A-F1B0-44C5-85DA-377E89DBA958}" dt="2022-11-16T11:30:06.827" v="1362" actId="14100"/>
          <ac:picMkLst>
            <pc:docMk/>
            <pc:sldMk cId="1537670392" sldId="303"/>
            <ac:picMk id="3" creationId="{E7513948-E874-008F-2B67-C7CF04E098CB}"/>
          </ac:picMkLst>
        </pc:picChg>
        <pc:picChg chg="del">
          <ac:chgData name="NGUYỄN DUY QUANG" userId="7ce06844-2aec-41e2-8ab3-d593b551a6ef" providerId="ADAL" clId="{8AF1EB6A-F1B0-44C5-85DA-377E89DBA958}" dt="2022-11-16T11:29:33.476" v="1354" actId="478"/>
          <ac:picMkLst>
            <pc:docMk/>
            <pc:sldMk cId="1537670392" sldId="303"/>
            <ac:picMk id="1028" creationId="{6C1EF20E-C8AB-1A38-98FB-2006EF10D219}"/>
          </ac:picMkLst>
        </pc:picChg>
      </pc:sldChg>
      <pc:sldChg chg="addSp delSp modSp add mod modAnim">
        <pc:chgData name="NGUYỄN DUY QUANG" userId="7ce06844-2aec-41e2-8ab3-d593b551a6ef" providerId="ADAL" clId="{8AF1EB6A-F1B0-44C5-85DA-377E89DBA958}" dt="2022-11-16T14:05:32.345" v="1631" actId="14100"/>
        <pc:sldMkLst>
          <pc:docMk/>
          <pc:sldMk cId="1463584781" sldId="304"/>
        </pc:sldMkLst>
        <pc:spChg chg="mod">
          <ac:chgData name="NGUYỄN DUY QUANG" userId="7ce06844-2aec-41e2-8ab3-d593b551a6ef" providerId="ADAL" clId="{8AF1EB6A-F1B0-44C5-85DA-377E89DBA958}" dt="2022-11-16T13:13:45.144" v="1522" actId="1038"/>
          <ac:spMkLst>
            <pc:docMk/>
            <pc:sldMk cId="1463584781" sldId="304"/>
            <ac:spMk id="2" creationId="{D7F4FA40-07B8-4552-B950-ED73728D2CF8}"/>
          </ac:spMkLst>
        </pc:spChg>
        <pc:spChg chg="del">
          <ac:chgData name="NGUYỄN DUY QUANG" userId="7ce06844-2aec-41e2-8ab3-d593b551a6ef" providerId="ADAL" clId="{8AF1EB6A-F1B0-44C5-85DA-377E89DBA958}" dt="2022-11-16T13:13:10.237" v="1511" actId="478"/>
          <ac:spMkLst>
            <pc:docMk/>
            <pc:sldMk cId="1463584781" sldId="304"/>
            <ac:spMk id="3" creationId="{55350E7A-995B-4204-98DD-FAA30A494945}"/>
          </ac:spMkLst>
        </pc:spChg>
        <pc:spChg chg="mod">
          <ac:chgData name="NGUYỄN DUY QUANG" userId="7ce06844-2aec-41e2-8ab3-d593b551a6ef" providerId="ADAL" clId="{8AF1EB6A-F1B0-44C5-85DA-377E89DBA958}" dt="2022-11-16T13:09:58.519" v="1503" actId="122"/>
          <ac:spMkLst>
            <pc:docMk/>
            <pc:sldMk cId="1463584781" sldId="304"/>
            <ac:spMk id="19" creationId="{B70134F5-8DAF-48E6-87FF-5A532C50EA78}"/>
          </ac:spMkLst>
        </pc:spChg>
        <pc:spChg chg="mod">
          <ac:chgData name="NGUYỄN DUY QUANG" userId="7ce06844-2aec-41e2-8ab3-d593b551a6ef" providerId="ADAL" clId="{8AF1EB6A-F1B0-44C5-85DA-377E89DBA958}" dt="2022-11-16T13:10:05.256" v="1507" actId="1076"/>
          <ac:spMkLst>
            <pc:docMk/>
            <pc:sldMk cId="1463584781" sldId="304"/>
            <ac:spMk id="21" creationId="{D5110725-02EA-468A-B819-6CA123E803F6}"/>
          </ac:spMkLst>
        </pc:spChg>
        <pc:spChg chg="mod">
          <ac:chgData name="NGUYỄN DUY QUANG" userId="7ce06844-2aec-41e2-8ab3-d593b551a6ef" providerId="ADAL" clId="{8AF1EB6A-F1B0-44C5-85DA-377E89DBA958}" dt="2022-11-16T13:10:08.333" v="1508" actId="1076"/>
          <ac:spMkLst>
            <pc:docMk/>
            <pc:sldMk cId="1463584781" sldId="304"/>
            <ac:spMk id="22" creationId="{1D290DB4-9293-4AE3-BC64-7C32E3E09A2F}"/>
          </ac:spMkLst>
        </pc:spChg>
        <pc:spChg chg="del">
          <ac:chgData name="NGUYỄN DUY QUANG" userId="7ce06844-2aec-41e2-8ab3-d593b551a6ef" providerId="ADAL" clId="{8AF1EB6A-F1B0-44C5-85DA-377E89DBA958}" dt="2022-11-16T13:04:42.320" v="1419" actId="478"/>
          <ac:spMkLst>
            <pc:docMk/>
            <pc:sldMk cId="1463584781" sldId="304"/>
            <ac:spMk id="23" creationId="{198FFEF0-B06A-4911-9BC3-0684A810CB26}"/>
          </ac:spMkLst>
        </pc:spChg>
        <pc:spChg chg="mod">
          <ac:chgData name="NGUYỄN DUY QUANG" userId="7ce06844-2aec-41e2-8ab3-d593b551a6ef" providerId="ADAL" clId="{8AF1EB6A-F1B0-44C5-85DA-377E89DBA958}" dt="2022-11-16T13:09:58.519" v="1503" actId="122"/>
          <ac:spMkLst>
            <pc:docMk/>
            <pc:sldMk cId="1463584781" sldId="304"/>
            <ac:spMk id="33" creationId="{D696BFE1-E078-4E17-BAD8-DCFAC2D97F5B}"/>
          </ac:spMkLst>
        </pc:spChg>
        <pc:spChg chg="mod">
          <ac:chgData name="NGUYỄN DUY QUANG" userId="7ce06844-2aec-41e2-8ab3-d593b551a6ef" providerId="ADAL" clId="{8AF1EB6A-F1B0-44C5-85DA-377E89DBA958}" dt="2022-11-16T13:10:10.484" v="1509" actId="1076"/>
          <ac:spMkLst>
            <pc:docMk/>
            <pc:sldMk cId="1463584781" sldId="304"/>
            <ac:spMk id="34" creationId="{BB6C4827-060C-43F3-9BAD-A15CC2CD7441}"/>
          </ac:spMkLst>
        </pc:spChg>
        <pc:spChg chg="del">
          <ac:chgData name="NGUYỄN DUY QUANG" userId="7ce06844-2aec-41e2-8ab3-d593b551a6ef" providerId="ADAL" clId="{8AF1EB6A-F1B0-44C5-85DA-377E89DBA958}" dt="2022-11-16T13:04:58.550" v="1462" actId="478"/>
          <ac:spMkLst>
            <pc:docMk/>
            <pc:sldMk cId="1463584781" sldId="304"/>
            <ac:spMk id="35" creationId="{C3F32B4D-E967-40CC-B786-07A7E24339CA}"/>
          </ac:spMkLst>
        </pc:spChg>
        <pc:spChg chg="mod">
          <ac:chgData name="NGUYỄN DUY QUANG" userId="7ce06844-2aec-41e2-8ab3-d593b551a6ef" providerId="ADAL" clId="{8AF1EB6A-F1B0-44C5-85DA-377E89DBA958}" dt="2022-11-16T13:10:13.581" v="1510" actId="1076"/>
          <ac:spMkLst>
            <pc:docMk/>
            <pc:sldMk cId="1463584781" sldId="304"/>
            <ac:spMk id="38" creationId="{FFCE83FF-C5AC-4A53-9AA9-693AA93A988B}"/>
          </ac:spMkLst>
        </pc:spChg>
        <pc:spChg chg="del">
          <ac:chgData name="NGUYỄN DUY QUANG" userId="7ce06844-2aec-41e2-8ab3-d593b551a6ef" providerId="ADAL" clId="{8AF1EB6A-F1B0-44C5-85DA-377E89DBA958}" dt="2022-11-16T13:05:57.027" v="1474" actId="478"/>
          <ac:spMkLst>
            <pc:docMk/>
            <pc:sldMk cId="1463584781" sldId="304"/>
            <ac:spMk id="39" creationId="{360DB703-F756-4995-A56D-D36D5448A4D5}"/>
          </ac:spMkLst>
        </pc:spChg>
        <pc:spChg chg="del">
          <ac:chgData name="NGUYỄN DUY QUANG" userId="7ce06844-2aec-41e2-8ab3-d593b551a6ef" providerId="ADAL" clId="{8AF1EB6A-F1B0-44C5-85DA-377E89DBA958}" dt="2022-11-16T13:13:17.741" v="1514" actId="478"/>
          <ac:spMkLst>
            <pc:docMk/>
            <pc:sldMk cId="1463584781" sldId="304"/>
            <ac:spMk id="42" creationId="{693A515C-CD9C-4544-BF4D-8EB62A0D7643}"/>
          </ac:spMkLst>
        </pc:spChg>
        <pc:spChg chg="mod">
          <ac:chgData name="NGUYỄN DUY QUANG" userId="7ce06844-2aec-41e2-8ab3-d593b551a6ef" providerId="ADAL" clId="{8AF1EB6A-F1B0-44C5-85DA-377E89DBA958}" dt="2022-11-16T14:05:32.345" v="1631" actId="14100"/>
          <ac:spMkLst>
            <pc:docMk/>
            <pc:sldMk cId="1463584781" sldId="304"/>
            <ac:spMk id="47" creationId="{FA50C801-1CD6-4B3B-935F-F01ED86FD50A}"/>
          </ac:spMkLst>
        </pc:spChg>
        <pc:spChg chg="del">
          <ac:chgData name="NGUYỄN DUY QUANG" userId="7ce06844-2aec-41e2-8ab3-d593b551a6ef" providerId="ADAL" clId="{8AF1EB6A-F1B0-44C5-85DA-377E89DBA958}" dt="2022-11-16T13:04:33.510" v="1418" actId="478"/>
          <ac:spMkLst>
            <pc:docMk/>
            <pc:sldMk cId="1463584781" sldId="304"/>
            <ac:spMk id="48" creationId="{1C39558A-C9EC-4930-8924-4689731C68AB}"/>
          </ac:spMkLst>
        </pc:spChg>
        <pc:picChg chg="add mod">
          <ac:chgData name="NGUYỄN DUY QUANG" userId="7ce06844-2aec-41e2-8ab3-d593b551a6ef" providerId="ADAL" clId="{8AF1EB6A-F1B0-44C5-85DA-377E89DBA958}" dt="2022-11-16T13:17:09.282" v="1527" actId="1076"/>
          <ac:picMkLst>
            <pc:docMk/>
            <pc:sldMk cId="1463584781" sldId="304"/>
            <ac:picMk id="27" creationId="{51E70BDC-043D-04E6-CC40-533F904A516B}"/>
          </ac:picMkLst>
        </pc:picChg>
        <pc:picChg chg="add mod">
          <ac:chgData name="NGUYỄN DUY QUANG" userId="7ce06844-2aec-41e2-8ab3-d593b551a6ef" providerId="ADAL" clId="{8AF1EB6A-F1B0-44C5-85DA-377E89DBA958}" dt="2022-11-16T13:30:37.452" v="1544" actId="1076"/>
          <ac:picMkLst>
            <pc:docMk/>
            <pc:sldMk cId="1463584781" sldId="304"/>
            <ac:picMk id="29" creationId="{9CFD21EF-5556-A2B7-9B01-9FCAD19FD08B}"/>
          </ac:picMkLst>
        </pc:picChg>
      </pc:sldChg>
      <pc:sldChg chg="add del">
        <pc:chgData name="NGUYỄN DUY QUANG" userId="7ce06844-2aec-41e2-8ab3-d593b551a6ef" providerId="ADAL" clId="{8AF1EB6A-F1B0-44C5-85DA-377E89DBA958}" dt="2022-11-16T11:37:47.354" v="1365" actId="47"/>
        <pc:sldMkLst>
          <pc:docMk/>
          <pc:sldMk cId="2945289149" sldId="304"/>
        </pc:sldMkLst>
      </pc:sldChg>
      <pc:sldChg chg="addSp delSp modSp add mod delAnim modAnim">
        <pc:chgData name="NGUYỄN DUY QUANG" userId="7ce06844-2aec-41e2-8ab3-d593b551a6ef" providerId="ADAL" clId="{8AF1EB6A-F1B0-44C5-85DA-377E89DBA958}" dt="2022-11-17T00:17:24.473" v="2744" actId="14100"/>
        <pc:sldMkLst>
          <pc:docMk/>
          <pc:sldMk cId="296513207" sldId="305"/>
        </pc:sldMkLst>
        <pc:spChg chg="del">
          <ac:chgData name="NGUYỄN DUY QUANG" userId="7ce06844-2aec-41e2-8ab3-d593b551a6ef" providerId="ADAL" clId="{8AF1EB6A-F1B0-44C5-85DA-377E89DBA958}" dt="2022-11-16T13:58:14.290" v="1593" actId="478"/>
          <ac:spMkLst>
            <pc:docMk/>
            <pc:sldMk cId="296513207" sldId="305"/>
            <ac:spMk id="5" creationId="{C4C6562D-805D-4DCF-9F0A-CE0275A17EDE}"/>
          </ac:spMkLst>
        </pc:spChg>
        <pc:spChg chg="add del mod">
          <ac:chgData name="NGUYỄN DUY QUANG" userId="7ce06844-2aec-41e2-8ab3-d593b551a6ef" providerId="ADAL" clId="{8AF1EB6A-F1B0-44C5-85DA-377E89DBA958}" dt="2022-11-16T13:36:07.775" v="1556" actId="478"/>
          <ac:spMkLst>
            <pc:docMk/>
            <pc:sldMk cId="296513207" sldId="305"/>
            <ac:spMk id="7" creationId="{8DEB3DAD-C7FD-DB87-629A-64DEB6890CA5}"/>
          </ac:spMkLst>
        </pc:spChg>
        <pc:spChg chg="del">
          <ac:chgData name="NGUYỄN DUY QUANG" userId="7ce06844-2aec-41e2-8ab3-d593b551a6ef" providerId="ADAL" clId="{8AF1EB6A-F1B0-44C5-85DA-377E89DBA958}" dt="2022-11-16T13:35:29.678" v="1550" actId="478"/>
          <ac:spMkLst>
            <pc:docMk/>
            <pc:sldMk cId="296513207" sldId="305"/>
            <ac:spMk id="10" creationId="{0AAE02A2-E436-4D00-8F9D-4231677F6A5F}"/>
          </ac:spMkLst>
        </pc:spChg>
        <pc:spChg chg="del">
          <ac:chgData name="NGUYỄN DUY QUANG" userId="7ce06844-2aec-41e2-8ab3-d593b551a6ef" providerId="ADAL" clId="{8AF1EB6A-F1B0-44C5-85DA-377E89DBA958}" dt="2022-11-16T13:58:15.533" v="1595" actId="478"/>
          <ac:spMkLst>
            <pc:docMk/>
            <pc:sldMk cId="296513207" sldId="305"/>
            <ac:spMk id="53" creationId="{7C77D679-F3CE-48B6-A32C-C970AB0A2262}"/>
          </ac:spMkLst>
        </pc:spChg>
        <pc:spChg chg="del mod">
          <ac:chgData name="NGUYỄN DUY QUANG" userId="7ce06844-2aec-41e2-8ab3-d593b551a6ef" providerId="ADAL" clId="{8AF1EB6A-F1B0-44C5-85DA-377E89DBA958}" dt="2022-11-16T13:35:33.232" v="1553" actId="478"/>
          <ac:spMkLst>
            <pc:docMk/>
            <pc:sldMk cId="296513207" sldId="305"/>
            <ac:spMk id="54" creationId="{64B052F1-529E-45AB-8792-08680DBF1942}"/>
          </ac:spMkLst>
        </pc:spChg>
        <pc:spChg chg="del">
          <ac:chgData name="NGUYỄN DUY QUANG" userId="7ce06844-2aec-41e2-8ab3-d593b551a6ef" providerId="ADAL" clId="{8AF1EB6A-F1B0-44C5-85DA-377E89DBA958}" dt="2022-11-16T13:58:15.035" v="1594" actId="478"/>
          <ac:spMkLst>
            <pc:docMk/>
            <pc:sldMk cId="296513207" sldId="305"/>
            <ac:spMk id="127" creationId="{5EAC5BC0-1F7B-42B2-BDB9-8DD169BDCE3A}"/>
          </ac:spMkLst>
        </pc:spChg>
        <pc:spChg chg="del">
          <ac:chgData name="NGUYỄN DUY QUANG" userId="7ce06844-2aec-41e2-8ab3-d593b551a6ef" providerId="ADAL" clId="{8AF1EB6A-F1B0-44C5-85DA-377E89DBA958}" dt="2022-11-16T13:35:31.095" v="1551" actId="478"/>
          <ac:spMkLst>
            <pc:docMk/>
            <pc:sldMk cId="296513207" sldId="305"/>
            <ac:spMk id="128" creationId="{A3E640F7-B3EE-4178-9429-DCA4B0FEF316}"/>
          </ac:spMkLst>
        </pc:spChg>
        <pc:spChg chg="del">
          <ac:chgData name="NGUYỄN DUY QUANG" userId="7ce06844-2aec-41e2-8ab3-d593b551a6ef" providerId="ADAL" clId="{8AF1EB6A-F1B0-44C5-85DA-377E89DBA958}" dt="2022-11-16T13:46:20.965" v="1576" actId="478"/>
          <ac:spMkLst>
            <pc:docMk/>
            <pc:sldMk cId="296513207" sldId="305"/>
            <ac:spMk id="140" creationId="{3AFAA5C2-62BD-4F8D-9425-FFA38B845C28}"/>
          </ac:spMkLst>
        </pc:spChg>
        <pc:spChg chg="del topLvl">
          <ac:chgData name="NGUYỄN DUY QUANG" userId="7ce06844-2aec-41e2-8ab3-d593b551a6ef" providerId="ADAL" clId="{8AF1EB6A-F1B0-44C5-85DA-377E89DBA958}" dt="2022-11-16T13:45:17.281" v="1572" actId="478"/>
          <ac:spMkLst>
            <pc:docMk/>
            <pc:sldMk cId="296513207" sldId="305"/>
            <ac:spMk id="146" creationId="{00D1F013-237C-43FE-91EE-4D4057681AFA}"/>
          </ac:spMkLst>
        </pc:spChg>
        <pc:spChg chg="topLvl">
          <ac:chgData name="NGUYỄN DUY QUANG" userId="7ce06844-2aec-41e2-8ab3-d593b551a6ef" providerId="ADAL" clId="{8AF1EB6A-F1B0-44C5-85DA-377E89DBA958}" dt="2022-11-16T13:45:17.281" v="1572" actId="478"/>
          <ac:spMkLst>
            <pc:docMk/>
            <pc:sldMk cId="296513207" sldId="305"/>
            <ac:spMk id="171" creationId="{38BF11D0-C007-41A2-B6EF-918179E1C504}"/>
          </ac:spMkLst>
        </pc:spChg>
        <pc:grpChg chg="del">
          <ac:chgData name="NGUYỄN DUY QUANG" userId="7ce06844-2aec-41e2-8ab3-d593b551a6ef" providerId="ADAL" clId="{8AF1EB6A-F1B0-44C5-85DA-377E89DBA958}" dt="2022-11-16T13:37:04.580" v="1557" actId="478"/>
          <ac:grpSpMkLst>
            <pc:docMk/>
            <pc:sldMk cId="296513207" sldId="305"/>
            <ac:grpSpMk id="129" creationId="{3CEC8A6D-0317-4F4C-9EE7-4468027F936E}"/>
          </ac:grpSpMkLst>
        </pc:grpChg>
        <pc:grpChg chg="del">
          <ac:chgData name="NGUYỄN DUY QUANG" userId="7ce06844-2aec-41e2-8ab3-d593b551a6ef" providerId="ADAL" clId="{8AF1EB6A-F1B0-44C5-85DA-377E89DBA958}" dt="2022-11-16T13:37:06.299" v="1558" actId="478"/>
          <ac:grpSpMkLst>
            <pc:docMk/>
            <pc:sldMk cId="296513207" sldId="305"/>
            <ac:grpSpMk id="133" creationId="{7412D704-CDFA-4E37-B821-9ED068DF0A07}"/>
          </ac:grpSpMkLst>
        </pc:grpChg>
        <pc:grpChg chg="del">
          <ac:chgData name="NGUYỄN DUY QUANG" userId="7ce06844-2aec-41e2-8ab3-d593b551a6ef" providerId="ADAL" clId="{8AF1EB6A-F1B0-44C5-85DA-377E89DBA958}" dt="2022-11-16T13:46:20.965" v="1576" actId="478"/>
          <ac:grpSpMkLst>
            <pc:docMk/>
            <pc:sldMk cId="296513207" sldId="305"/>
            <ac:grpSpMk id="137" creationId="{AED7B71C-8EED-4DD5-A9E0-0661078EDB78}"/>
          </ac:grpSpMkLst>
        </pc:grpChg>
        <pc:grpChg chg="del">
          <ac:chgData name="NGUYỄN DUY QUANG" userId="7ce06844-2aec-41e2-8ab3-d593b551a6ef" providerId="ADAL" clId="{8AF1EB6A-F1B0-44C5-85DA-377E89DBA958}" dt="2022-11-16T13:46:20.965" v="1576" actId="478"/>
          <ac:grpSpMkLst>
            <pc:docMk/>
            <pc:sldMk cId="296513207" sldId="305"/>
            <ac:grpSpMk id="141" creationId="{CF52D86B-6FF1-4906-BAEE-0CD9BDC0023B}"/>
          </ac:grpSpMkLst>
        </pc:grpChg>
        <pc:grpChg chg="del">
          <ac:chgData name="NGUYỄN DUY QUANG" userId="7ce06844-2aec-41e2-8ab3-d593b551a6ef" providerId="ADAL" clId="{8AF1EB6A-F1B0-44C5-85DA-377E89DBA958}" dt="2022-11-16T13:45:17.281" v="1572" actId="478"/>
          <ac:grpSpMkLst>
            <pc:docMk/>
            <pc:sldMk cId="296513207" sldId="305"/>
            <ac:grpSpMk id="145" creationId="{D6714E16-5922-4CDD-B6F1-FA5B36705CA5}"/>
          </ac:grpSpMkLst>
        </pc:grpChg>
        <pc:grpChg chg="del">
          <ac:chgData name="NGUYỄN DUY QUANG" userId="7ce06844-2aec-41e2-8ab3-d593b551a6ef" providerId="ADAL" clId="{8AF1EB6A-F1B0-44C5-85DA-377E89DBA958}" dt="2022-11-16T13:45:21.034" v="1573" actId="478"/>
          <ac:grpSpMkLst>
            <pc:docMk/>
            <pc:sldMk cId="296513207" sldId="305"/>
            <ac:grpSpMk id="173" creationId="{8D1FD1E9-A3CE-4C66-BAC5-F91FAD03B3C4}"/>
          </ac:grpSpMkLst>
        </pc:grpChg>
        <pc:picChg chg="add mod">
          <ac:chgData name="NGUYỄN DUY QUANG" userId="7ce06844-2aec-41e2-8ab3-d593b551a6ef" providerId="ADAL" clId="{8AF1EB6A-F1B0-44C5-85DA-377E89DBA958}" dt="2022-11-17T00:17:24.473" v="2744" actId="14100"/>
          <ac:picMkLst>
            <pc:docMk/>
            <pc:sldMk cId="296513207" sldId="305"/>
            <ac:picMk id="5" creationId="{2A1235CB-77D1-DA27-E1FA-F0C0DEEEE935}"/>
          </ac:picMkLst>
        </pc:picChg>
        <pc:picChg chg="add del mod">
          <ac:chgData name="NGUYỄN DUY QUANG" userId="7ce06844-2aec-41e2-8ab3-d593b551a6ef" providerId="ADAL" clId="{8AF1EB6A-F1B0-44C5-85DA-377E89DBA958}" dt="2022-11-16T13:47:13.025" v="1577" actId="478"/>
          <ac:picMkLst>
            <pc:docMk/>
            <pc:sldMk cId="296513207" sldId="305"/>
            <ac:picMk id="13" creationId="{BA813579-5825-E5D3-7621-DC2A9777C6E2}"/>
          </ac:picMkLst>
        </pc:picChg>
        <pc:picChg chg="add mod">
          <ac:chgData name="NGUYỄN DUY QUANG" userId="7ce06844-2aec-41e2-8ab3-d593b551a6ef" providerId="ADAL" clId="{8AF1EB6A-F1B0-44C5-85DA-377E89DBA958}" dt="2022-11-16T13:58:17.841" v="1596" actId="1076"/>
          <ac:picMkLst>
            <pc:docMk/>
            <pc:sldMk cId="296513207" sldId="305"/>
            <ac:picMk id="1026" creationId="{3745AC3B-1E0F-B163-3043-9D3DECC63272}"/>
          </ac:picMkLst>
        </pc:picChg>
        <pc:picChg chg="add mod">
          <ac:chgData name="NGUYỄN DUY QUANG" userId="7ce06844-2aec-41e2-8ab3-d593b551a6ef" providerId="ADAL" clId="{8AF1EB6A-F1B0-44C5-85DA-377E89DBA958}" dt="2022-11-16T13:58:20.097" v="1597" actId="1076"/>
          <ac:picMkLst>
            <pc:docMk/>
            <pc:sldMk cId="296513207" sldId="305"/>
            <ac:picMk id="1028" creationId="{78A29341-3964-C0A8-DC71-770502074DDB}"/>
          </ac:picMkLst>
        </pc:picChg>
        <pc:picChg chg="add mod">
          <ac:chgData name="NGUYỄN DUY QUANG" userId="7ce06844-2aec-41e2-8ab3-d593b551a6ef" providerId="ADAL" clId="{8AF1EB6A-F1B0-44C5-85DA-377E89DBA958}" dt="2022-11-17T00:17:19.305" v="2742" actId="1076"/>
          <ac:picMkLst>
            <pc:docMk/>
            <pc:sldMk cId="296513207" sldId="305"/>
            <ac:picMk id="1030" creationId="{2CE22E5A-2FD7-553C-06E0-ECE80D3099AC}"/>
          </ac:picMkLst>
        </pc:picChg>
        <pc:picChg chg="add mod">
          <ac:chgData name="NGUYỄN DUY QUANG" userId="7ce06844-2aec-41e2-8ab3-d593b551a6ef" providerId="ADAL" clId="{8AF1EB6A-F1B0-44C5-85DA-377E89DBA958}" dt="2022-11-16T13:58:24.337" v="1599" actId="1076"/>
          <ac:picMkLst>
            <pc:docMk/>
            <pc:sldMk cId="296513207" sldId="305"/>
            <ac:picMk id="1032" creationId="{A6EDA2F3-8594-74F0-03A3-969D4195E93A}"/>
          </ac:picMkLst>
        </pc:picChg>
      </pc:sldChg>
      <pc:sldChg chg="addSp delSp modSp add mod delAnim modAnim">
        <pc:chgData name="NGUYỄN DUY QUANG" userId="7ce06844-2aec-41e2-8ab3-d593b551a6ef" providerId="ADAL" clId="{8AF1EB6A-F1B0-44C5-85DA-377E89DBA958}" dt="2022-11-16T14:31:56.448" v="2398"/>
        <pc:sldMkLst>
          <pc:docMk/>
          <pc:sldMk cId="3495409065" sldId="306"/>
        </pc:sldMkLst>
        <pc:spChg chg="mod">
          <ac:chgData name="NGUYỄN DUY QUANG" userId="7ce06844-2aec-41e2-8ab3-d593b551a6ef" providerId="ADAL" clId="{8AF1EB6A-F1B0-44C5-85DA-377E89DBA958}" dt="2022-11-16T14:22:58.057" v="2063" actId="1076"/>
          <ac:spMkLst>
            <pc:docMk/>
            <pc:sldMk cId="3495409065" sldId="306"/>
            <ac:spMk id="71" creationId="{ABE3D059-B595-414F-981D-6E43EAF82DC6}"/>
          </ac:spMkLst>
        </pc:spChg>
        <pc:spChg chg="del">
          <ac:chgData name="NGUYỄN DUY QUANG" userId="7ce06844-2aec-41e2-8ab3-d593b551a6ef" providerId="ADAL" clId="{8AF1EB6A-F1B0-44C5-85DA-377E89DBA958}" dt="2022-11-16T14:22:43.208" v="2026" actId="478"/>
          <ac:spMkLst>
            <pc:docMk/>
            <pc:sldMk cId="3495409065" sldId="306"/>
            <ac:spMk id="72" creationId="{9FC85F51-F3DF-4838-88E3-281625606B29}"/>
          </ac:spMkLst>
        </pc:spChg>
        <pc:spChg chg="mod">
          <ac:chgData name="NGUYỄN DUY QUANG" userId="7ce06844-2aec-41e2-8ab3-d593b551a6ef" providerId="ADAL" clId="{8AF1EB6A-F1B0-44C5-85DA-377E89DBA958}" dt="2022-11-16T14:30:48.377" v="2387" actId="1076"/>
          <ac:spMkLst>
            <pc:docMk/>
            <pc:sldMk cId="3495409065" sldId="306"/>
            <ac:spMk id="73" creationId="{EC38157B-2076-4A05-BF9B-DC501DE2A44B}"/>
          </ac:spMkLst>
        </pc:spChg>
        <pc:spChg chg="del">
          <ac:chgData name="NGUYỄN DUY QUANG" userId="7ce06844-2aec-41e2-8ab3-d593b551a6ef" providerId="ADAL" clId="{8AF1EB6A-F1B0-44C5-85DA-377E89DBA958}" dt="2022-11-16T14:28:18.272" v="2205" actId="478"/>
          <ac:spMkLst>
            <pc:docMk/>
            <pc:sldMk cId="3495409065" sldId="306"/>
            <ac:spMk id="74" creationId="{8980A087-4F46-4666-8BA3-1EC9E73E8800}"/>
          </ac:spMkLst>
        </pc:spChg>
        <pc:spChg chg="mod">
          <ac:chgData name="NGUYỄN DUY QUANG" userId="7ce06844-2aec-41e2-8ab3-d593b551a6ef" providerId="ADAL" clId="{8AF1EB6A-F1B0-44C5-85DA-377E89DBA958}" dt="2022-11-16T14:26:21.744" v="2145" actId="1076"/>
          <ac:spMkLst>
            <pc:docMk/>
            <pc:sldMk cId="3495409065" sldId="306"/>
            <ac:spMk id="75" creationId="{51209C95-64E4-4BBF-AE9B-E3634323E660}"/>
          </ac:spMkLst>
        </pc:spChg>
        <pc:spChg chg="del">
          <ac:chgData name="NGUYỄN DUY QUANG" userId="7ce06844-2aec-41e2-8ab3-d593b551a6ef" providerId="ADAL" clId="{8AF1EB6A-F1B0-44C5-85DA-377E89DBA958}" dt="2022-11-16T14:23:00.103" v="2064" actId="478"/>
          <ac:spMkLst>
            <pc:docMk/>
            <pc:sldMk cId="3495409065" sldId="306"/>
            <ac:spMk id="76" creationId="{4F9DF163-1D97-4A4E-A860-CFAE6FC983C4}"/>
          </ac:spMkLst>
        </pc:spChg>
        <pc:spChg chg="mod">
          <ac:chgData name="NGUYỄN DUY QUANG" userId="7ce06844-2aec-41e2-8ab3-d593b551a6ef" providerId="ADAL" clId="{8AF1EB6A-F1B0-44C5-85DA-377E89DBA958}" dt="2022-11-16T14:30:10.247" v="2341" actId="1076"/>
          <ac:spMkLst>
            <pc:docMk/>
            <pc:sldMk cId="3495409065" sldId="306"/>
            <ac:spMk id="77" creationId="{E23C463E-32A3-46DF-8167-A7C8D24CD483}"/>
          </ac:spMkLst>
        </pc:spChg>
        <pc:spChg chg="del">
          <ac:chgData name="NGUYỄN DUY QUANG" userId="7ce06844-2aec-41e2-8ab3-d593b551a6ef" providerId="ADAL" clId="{8AF1EB6A-F1B0-44C5-85DA-377E89DBA958}" dt="2022-11-16T14:28:17.282" v="2204" actId="478"/>
          <ac:spMkLst>
            <pc:docMk/>
            <pc:sldMk cId="3495409065" sldId="306"/>
            <ac:spMk id="78" creationId="{4041BC90-D875-4D37-9E91-4671A5F2CA08}"/>
          </ac:spMkLst>
        </pc:spChg>
        <pc:spChg chg="mod">
          <ac:chgData name="NGUYỄN DUY QUANG" userId="7ce06844-2aec-41e2-8ab3-d593b551a6ef" providerId="ADAL" clId="{8AF1EB6A-F1B0-44C5-85DA-377E89DBA958}" dt="2022-11-16T14:28:13.931" v="2202" actId="1076"/>
          <ac:spMkLst>
            <pc:docMk/>
            <pc:sldMk cId="3495409065" sldId="306"/>
            <ac:spMk id="79" creationId="{5D09A032-D291-4410-9FAA-4EAA07478EA8}"/>
          </ac:spMkLst>
        </pc:spChg>
        <pc:spChg chg="del">
          <ac:chgData name="NGUYỄN DUY QUANG" userId="7ce06844-2aec-41e2-8ab3-d593b551a6ef" providerId="ADAL" clId="{8AF1EB6A-F1B0-44C5-85DA-377E89DBA958}" dt="2022-11-16T14:26:23.634" v="2146" actId="478"/>
          <ac:spMkLst>
            <pc:docMk/>
            <pc:sldMk cId="3495409065" sldId="306"/>
            <ac:spMk id="80" creationId="{88369716-C51A-4BF8-BE75-A3ABEB6AF356}"/>
          </ac:spMkLst>
        </pc:spChg>
        <pc:spChg chg="mod ord">
          <ac:chgData name="NGUYỄN DUY QUANG" userId="7ce06844-2aec-41e2-8ab3-d593b551a6ef" providerId="ADAL" clId="{8AF1EB6A-F1B0-44C5-85DA-377E89DBA958}" dt="2022-11-16T14:29:29.895" v="2269" actId="14100"/>
          <ac:spMkLst>
            <pc:docMk/>
            <pc:sldMk cId="3495409065" sldId="306"/>
            <ac:spMk id="81" creationId="{1F157457-5FBC-49E2-A470-8EAE4ED4ACB3}"/>
          </ac:spMkLst>
        </pc:spChg>
        <pc:spChg chg="del">
          <ac:chgData name="NGUYỄN DUY QUANG" userId="7ce06844-2aec-41e2-8ab3-d593b551a6ef" providerId="ADAL" clId="{8AF1EB6A-F1B0-44C5-85DA-377E89DBA958}" dt="2022-11-16T14:28:16.199" v="2203" actId="478"/>
          <ac:spMkLst>
            <pc:docMk/>
            <pc:sldMk cId="3495409065" sldId="306"/>
            <ac:spMk id="82" creationId="{16DB097F-A37D-48B1-B726-6845EB6AF2B6}"/>
          </ac:spMkLst>
        </pc:spChg>
        <pc:spChg chg="mod">
          <ac:chgData name="NGUYỄN DUY QUANG" userId="7ce06844-2aec-41e2-8ab3-d593b551a6ef" providerId="ADAL" clId="{8AF1EB6A-F1B0-44C5-85DA-377E89DBA958}" dt="2022-11-16T14:21:10.444" v="2025" actId="20577"/>
          <ac:spMkLst>
            <pc:docMk/>
            <pc:sldMk cId="3495409065" sldId="306"/>
            <ac:spMk id="83" creationId="{BB64A95B-EAD6-4D41-8FCC-35E164F4C444}"/>
          </ac:spMkLst>
        </pc:spChg>
        <pc:spChg chg="del">
          <ac:chgData name="NGUYỄN DUY QUANG" userId="7ce06844-2aec-41e2-8ab3-d593b551a6ef" providerId="ADAL" clId="{8AF1EB6A-F1B0-44C5-85DA-377E89DBA958}" dt="2022-11-16T14:04:34.292" v="1628" actId="478"/>
          <ac:spMkLst>
            <pc:docMk/>
            <pc:sldMk cId="3495409065" sldId="306"/>
            <ac:spMk id="84" creationId="{4763E9D1-76B1-44FA-BA36-BF36B9A7FCA8}"/>
          </ac:spMkLst>
        </pc:spChg>
        <pc:picChg chg="add mod">
          <ac:chgData name="NGUYỄN DUY QUANG" userId="7ce06844-2aec-41e2-8ab3-d593b551a6ef" providerId="ADAL" clId="{8AF1EB6A-F1B0-44C5-85DA-377E89DBA958}" dt="2022-11-16T14:31:11.609" v="2390" actId="1076"/>
          <ac:picMkLst>
            <pc:docMk/>
            <pc:sldMk cId="3495409065" sldId="306"/>
            <ac:picMk id="2" creationId="{9751007A-8C0A-68BB-42EC-CC6DA3BBA18E}"/>
          </ac:picMkLst>
        </pc:picChg>
        <pc:picChg chg="add mod">
          <ac:chgData name="NGUYỄN DUY QUANG" userId="7ce06844-2aec-41e2-8ab3-d593b551a6ef" providerId="ADAL" clId="{8AF1EB6A-F1B0-44C5-85DA-377E89DBA958}" dt="2022-11-16T14:31:13.705" v="2391" actId="1076"/>
          <ac:picMkLst>
            <pc:docMk/>
            <pc:sldMk cId="3495409065" sldId="306"/>
            <ac:picMk id="4" creationId="{6CB9F601-EAFF-92A1-B13B-7E8C21A2B070}"/>
          </ac:picMkLst>
        </pc:picChg>
      </pc:sldChg>
      <pc:sldChg chg="addSp delSp modSp add mod addAnim delAnim modAnim">
        <pc:chgData name="NGUYỄN DUY QUANG" userId="7ce06844-2aec-41e2-8ab3-d593b551a6ef" providerId="ADAL" clId="{8AF1EB6A-F1B0-44C5-85DA-377E89DBA958}" dt="2022-11-24T00:49:20.920" v="4568" actId="20577"/>
        <pc:sldMkLst>
          <pc:docMk/>
          <pc:sldMk cId="1065765556" sldId="307"/>
        </pc:sldMkLst>
        <pc:spChg chg="del">
          <ac:chgData name="NGUYỄN DUY QUANG" userId="7ce06844-2aec-41e2-8ab3-d593b551a6ef" providerId="ADAL" clId="{8AF1EB6A-F1B0-44C5-85DA-377E89DBA958}" dt="2022-11-16T14:17:27.604" v="1991" actId="478"/>
          <ac:spMkLst>
            <pc:docMk/>
            <pc:sldMk cId="1065765556" sldId="307"/>
            <ac:spMk id="2" creationId="{45B3E930-5B54-4098-8DDE-4CA1633F61CE}"/>
          </ac:spMkLst>
        </pc:spChg>
        <pc:spChg chg="add mod">
          <ac:chgData name="NGUYỄN DUY QUANG" userId="7ce06844-2aec-41e2-8ab3-d593b551a6ef" providerId="ADAL" clId="{8AF1EB6A-F1B0-44C5-85DA-377E89DBA958}" dt="2022-11-24T00:49:20.920" v="4568" actId="20577"/>
          <ac:spMkLst>
            <pc:docMk/>
            <pc:sldMk cId="1065765556" sldId="307"/>
            <ac:spMk id="2" creationId="{636A31B6-C164-0C36-556F-C73A619D630E}"/>
          </ac:spMkLst>
        </pc:spChg>
        <pc:spChg chg="mod">
          <ac:chgData name="NGUYỄN DUY QUANG" userId="7ce06844-2aec-41e2-8ab3-d593b551a6ef" providerId="ADAL" clId="{8AF1EB6A-F1B0-44C5-85DA-377E89DBA958}" dt="2022-11-16T14:14:27.478" v="1754" actId="1076"/>
          <ac:spMkLst>
            <pc:docMk/>
            <pc:sldMk cId="1065765556" sldId="307"/>
            <ac:spMk id="8" creationId="{3BD09256-2360-4931-A15C-894E2F25F29D}"/>
          </ac:spMkLst>
        </pc:spChg>
        <pc:spChg chg="mod">
          <ac:chgData name="NGUYỄN DUY QUANG" userId="7ce06844-2aec-41e2-8ab3-d593b551a6ef" providerId="ADAL" clId="{8AF1EB6A-F1B0-44C5-85DA-377E89DBA958}" dt="2022-11-16T14:13:38.579" v="1746" actId="20577"/>
          <ac:spMkLst>
            <pc:docMk/>
            <pc:sldMk cId="1065765556" sldId="307"/>
            <ac:spMk id="10" creationId="{0AAE02A2-E436-4D00-8F9D-4231677F6A5F}"/>
          </ac:spMkLst>
        </pc:spChg>
        <pc:spChg chg="add mod">
          <ac:chgData name="NGUYỄN DUY QUANG" userId="7ce06844-2aec-41e2-8ab3-d593b551a6ef" providerId="ADAL" clId="{8AF1EB6A-F1B0-44C5-85DA-377E89DBA958}" dt="2022-11-16T23:10:04.579" v="2708" actId="1076"/>
          <ac:spMkLst>
            <pc:docMk/>
            <pc:sldMk cId="1065765556" sldId="307"/>
            <ac:spMk id="14" creationId="{376E7FC8-5B4D-D9C7-7F1F-D5AADB857B30}"/>
          </ac:spMkLst>
        </pc:spChg>
        <pc:spChg chg="add del mod">
          <ac:chgData name="NGUYỄN DUY QUANG" userId="7ce06844-2aec-41e2-8ab3-d593b551a6ef" providerId="ADAL" clId="{8AF1EB6A-F1B0-44C5-85DA-377E89DBA958}" dt="2022-11-16T14:17:26.193" v="1990" actId="21"/>
          <ac:spMkLst>
            <pc:docMk/>
            <pc:sldMk cId="1065765556" sldId="307"/>
            <ac:spMk id="15" creationId="{9E0A560D-0A0C-3D5E-EE02-0D2F524EF901}"/>
          </ac:spMkLst>
        </pc:spChg>
        <pc:spChg chg="add mod">
          <ac:chgData name="NGUYỄN DUY QUANG" userId="7ce06844-2aec-41e2-8ab3-d593b551a6ef" providerId="ADAL" clId="{8AF1EB6A-F1B0-44C5-85DA-377E89DBA958}" dt="2022-11-16T23:10:04.579" v="2708" actId="1076"/>
          <ac:spMkLst>
            <pc:docMk/>
            <pc:sldMk cId="1065765556" sldId="307"/>
            <ac:spMk id="16" creationId="{EB997AD4-0123-6E1B-D369-33E76B336448}"/>
          </ac:spMkLst>
        </pc:spChg>
        <pc:spChg chg="del">
          <ac:chgData name="NGUYỄN DUY QUANG" userId="7ce06844-2aec-41e2-8ab3-d593b551a6ef" providerId="ADAL" clId="{8AF1EB6A-F1B0-44C5-85DA-377E89DBA958}" dt="2022-11-16T14:14:42.595" v="1761" actId="478"/>
          <ac:spMkLst>
            <pc:docMk/>
            <pc:sldMk cId="1065765556" sldId="307"/>
            <ac:spMk id="38" creationId="{F03328A9-6195-4AB3-87B6-8EB5F110E2A3}"/>
          </ac:spMkLst>
        </pc:spChg>
        <pc:spChg chg="del">
          <ac:chgData name="NGUYỄN DUY QUANG" userId="7ce06844-2aec-41e2-8ab3-d593b551a6ef" providerId="ADAL" clId="{8AF1EB6A-F1B0-44C5-85DA-377E89DBA958}" dt="2022-11-16T14:14:41.952" v="1760" actId="478"/>
          <ac:spMkLst>
            <pc:docMk/>
            <pc:sldMk cId="1065765556" sldId="307"/>
            <ac:spMk id="44" creationId="{6EE85B71-6C92-4628-9D17-6B4B9FE98E40}"/>
          </ac:spMkLst>
        </pc:spChg>
        <pc:spChg chg="add del mod topLvl">
          <ac:chgData name="NGUYỄN DUY QUANG" userId="7ce06844-2aec-41e2-8ab3-d593b551a6ef" providerId="ADAL" clId="{8AF1EB6A-F1B0-44C5-85DA-377E89DBA958}" dt="2022-11-16T14:15:01.627" v="1771" actId="478"/>
          <ac:spMkLst>
            <pc:docMk/>
            <pc:sldMk cId="1065765556" sldId="307"/>
            <ac:spMk id="46" creationId="{4DAB2E34-4DD3-4B7C-A62A-087CB981C994}"/>
          </ac:spMkLst>
        </pc:spChg>
        <pc:spChg chg="add del mod topLvl">
          <ac:chgData name="NGUYỄN DUY QUANG" userId="7ce06844-2aec-41e2-8ab3-d593b551a6ef" providerId="ADAL" clId="{8AF1EB6A-F1B0-44C5-85DA-377E89DBA958}" dt="2022-11-16T14:15:03.550" v="1772" actId="478"/>
          <ac:spMkLst>
            <pc:docMk/>
            <pc:sldMk cId="1065765556" sldId="307"/>
            <ac:spMk id="47" creationId="{1339F3E0-CE06-4C02-ADD7-55FD58EDD3ED}"/>
          </ac:spMkLst>
        </pc:spChg>
        <pc:spChg chg="del">
          <ac:chgData name="NGUYỄN DUY QUANG" userId="7ce06844-2aec-41e2-8ab3-d593b551a6ef" providerId="ADAL" clId="{8AF1EB6A-F1B0-44C5-85DA-377E89DBA958}" dt="2022-11-16T14:14:39.751" v="1758" actId="478"/>
          <ac:spMkLst>
            <pc:docMk/>
            <pc:sldMk cId="1065765556" sldId="307"/>
            <ac:spMk id="49" creationId="{ED005C2F-3BB1-4700-AF96-B507FFAB2844}"/>
          </ac:spMkLst>
        </pc:spChg>
        <pc:spChg chg="del">
          <ac:chgData name="NGUYỄN DUY QUANG" userId="7ce06844-2aec-41e2-8ab3-d593b551a6ef" providerId="ADAL" clId="{8AF1EB6A-F1B0-44C5-85DA-377E89DBA958}" dt="2022-11-16T14:14:35.873" v="1756" actId="478"/>
          <ac:spMkLst>
            <pc:docMk/>
            <pc:sldMk cId="1065765556" sldId="307"/>
            <ac:spMk id="55" creationId="{CC6AB814-323D-4209-AB03-975012F1F9A1}"/>
          </ac:spMkLst>
        </pc:spChg>
        <pc:spChg chg="mod">
          <ac:chgData name="NGUYỄN DUY QUANG" userId="7ce06844-2aec-41e2-8ab3-d593b551a6ef" providerId="ADAL" clId="{8AF1EB6A-F1B0-44C5-85DA-377E89DBA958}" dt="2022-11-16T14:14:37.121" v="1757" actId="1076"/>
          <ac:spMkLst>
            <pc:docMk/>
            <pc:sldMk cId="1065765556" sldId="307"/>
            <ac:spMk id="75" creationId="{1DB22E1C-FC3B-4C0D-9B9C-53631272F70E}"/>
          </ac:spMkLst>
        </pc:spChg>
        <pc:spChg chg="mod">
          <ac:chgData name="NGUYỄN DUY QUANG" userId="7ce06844-2aec-41e2-8ab3-d593b551a6ef" providerId="ADAL" clId="{8AF1EB6A-F1B0-44C5-85DA-377E89DBA958}" dt="2022-11-16T14:13:41.164" v="1752" actId="20577"/>
          <ac:spMkLst>
            <pc:docMk/>
            <pc:sldMk cId="1065765556" sldId="307"/>
            <ac:spMk id="128" creationId="{A3E640F7-B3EE-4178-9429-DCA4B0FEF316}"/>
          </ac:spMkLst>
        </pc:spChg>
        <pc:grpChg chg="del">
          <ac:chgData name="NGUYỄN DUY QUANG" userId="7ce06844-2aec-41e2-8ab3-d593b551a6ef" providerId="ADAL" clId="{8AF1EB6A-F1B0-44C5-85DA-377E89DBA958}" dt="2022-11-16T14:14:33.506" v="1755" actId="478"/>
          <ac:grpSpMkLst>
            <pc:docMk/>
            <pc:sldMk cId="1065765556" sldId="307"/>
            <ac:grpSpMk id="39" creationId="{2658E3FB-29E1-45E8-93A4-E6CCE604E1CC}"/>
          </ac:grpSpMkLst>
        </pc:grpChg>
        <pc:grpChg chg="add del">
          <ac:chgData name="NGUYỄN DUY QUANG" userId="7ce06844-2aec-41e2-8ab3-d593b551a6ef" providerId="ADAL" clId="{8AF1EB6A-F1B0-44C5-85DA-377E89DBA958}" dt="2022-11-16T14:15:01.627" v="1771" actId="478"/>
          <ac:grpSpMkLst>
            <pc:docMk/>
            <pc:sldMk cId="1065765556" sldId="307"/>
            <ac:grpSpMk id="45" creationId="{E8E1ECE0-1C05-4695-BD0C-DB056B302A14}"/>
          </ac:grpSpMkLst>
        </pc:grpChg>
        <pc:grpChg chg="del">
          <ac:chgData name="NGUYỄN DUY QUANG" userId="7ce06844-2aec-41e2-8ab3-d593b551a6ef" providerId="ADAL" clId="{8AF1EB6A-F1B0-44C5-85DA-377E89DBA958}" dt="2022-11-16T14:14:40.646" v="1759" actId="478"/>
          <ac:grpSpMkLst>
            <pc:docMk/>
            <pc:sldMk cId="1065765556" sldId="307"/>
            <ac:grpSpMk id="50" creationId="{AD463FCF-4178-424F-9678-3D8E21E586A0}"/>
          </ac:grpSpMkLst>
        </pc:grpChg>
        <pc:grpChg chg="del">
          <ac:chgData name="NGUYỄN DUY QUANG" userId="7ce06844-2aec-41e2-8ab3-d593b551a6ef" providerId="ADAL" clId="{8AF1EB6A-F1B0-44C5-85DA-377E89DBA958}" dt="2022-11-16T14:14:39.751" v="1758" actId="478"/>
          <ac:grpSpMkLst>
            <pc:docMk/>
            <pc:sldMk cId="1065765556" sldId="307"/>
            <ac:grpSpMk id="72" creationId="{9F404622-59D6-4FDD-BB19-502BE68D4B4E}"/>
          </ac:grpSpMkLst>
        </pc:grpChg>
        <pc:picChg chg="add del mod">
          <ac:chgData name="NGUYỄN DUY QUANG" userId="7ce06844-2aec-41e2-8ab3-d593b551a6ef" providerId="ADAL" clId="{8AF1EB6A-F1B0-44C5-85DA-377E89DBA958}" dt="2022-11-16T16:55:15.662" v="2706" actId="478"/>
          <ac:picMkLst>
            <pc:docMk/>
            <pc:sldMk cId="1065765556" sldId="307"/>
            <ac:picMk id="17" creationId="{BE631A03-B459-00F5-2630-B2D3AD190B5A}"/>
          </ac:picMkLst>
        </pc:picChg>
      </pc:sldChg>
      <pc:sldChg chg="addSp delSp modSp add mod addAnim delAnim modAnim">
        <pc:chgData name="NGUYỄN DUY QUANG" userId="7ce06844-2aec-41e2-8ab3-d593b551a6ef" providerId="ADAL" clId="{8AF1EB6A-F1B0-44C5-85DA-377E89DBA958}" dt="2022-11-16T14:13:16.331" v="1708" actId="255"/>
        <pc:sldMkLst>
          <pc:docMk/>
          <pc:sldMk cId="3782878704" sldId="308"/>
        </pc:sldMkLst>
        <pc:spChg chg="add del">
          <ac:chgData name="NGUYỄN DUY QUANG" userId="7ce06844-2aec-41e2-8ab3-d593b551a6ef" providerId="ADAL" clId="{8AF1EB6A-F1B0-44C5-85DA-377E89DBA958}" dt="2022-11-16T14:12:56.741" v="1671" actId="478"/>
          <ac:spMkLst>
            <pc:docMk/>
            <pc:sldMk cId="3782878704" sldId="308"/>
            <ac:spMk id="7" creationId="{40CACAF8-B889-469D-9D5B-695F85C11B04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9" creationId="{CEA77B90-BBEF-485C-A228-1C702F16A5B9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12" creationId="{B1E30F1E-5667-4A5C-9D64-5CD20476EF5A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15" creationId="{295174B1-D41B-4C7E-B047-B10BB0ABE416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17" creationId="{6915C9A4-846F-49F8-BF9D-01B538F54DCF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24" creationId="{FC404ED3-79D5-4532-890E-6E47B37406D9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25" creationId="{DB32BC37-87D6-483C-9658-108C3FBDFC68}"/>
          </ac:spMkLst>
        </pc:spChg>
        <pc:spChg chg="add del mod">
          <ac:chgData name="NGUYỄN DUY QUANG" userId="7ce06844-2aec-41e2-8ab3-d593b551a6ef" providerId="ADAL" clId="{8AF1EB6A-F1B0-44C5-85DA-377E89DBA958}" dt="2022-11-16T14:13:16.331" v="1708" actId="255"/>
          <ac:spMkLst>
            <pc:docMk/>
            <pc:sldMk cId="3782878704" sldId="308"/>
            <ac:spMk id="32" creationId="{70E377EB-6C1D-436E-B849-651C11860F50}"/>
          </ac:spMkLst>
        </pc:spChg>
        <pc:spChg chg="add del">
          <ac:chgData name="NGUYỄN DUY QUANG" userId="7ce06844-2aec-41e2-8ab3-d593b551a6ef" providerId="ADAL" clId="{8AF1EB6A-F1B0-44C5-85DA-377E89DBA958}" dt="2022-11-16T14:13:04.645" v="1674" actId="478"/>
          <ac:spMkLst>
            <pc:docMk/>
            <pc:sldMk cId="3782878704" sldId="308"/>
            <ac:spMk id="41" creationId="{A1777FED-90F0-4AA5-8BF2-E13431E30BEF}"/>
          </ac:spMkLst>
        </pc:spChg>
        <pc:spChg chg="add del">
          <ac:chgData name="NGUYỄN DUY QUANG" userId="7ce06844-2aec-41e2-8ab3-d593b551a6ef" providerId="ADAL" clId="{8AF1EB6A-F1B0-44C5-85DA-377E89DBA958}" dt="2022-11-16T14:12:56.181" v="1670" actId="478"/>
          <ac:spMkLst>
            <pc:docMk/>
            <pc:sldMk cId="3782878704" sldId="308"/>
            <ac:spMk id="43" creationId="{16FB2ECF-1F32-4D64-9371-17C12225FCDA}"/>
          </ac:spMkLst>
        </pc:spChg>
        <pc:spChg chg="add del">
          <ac:chgData name="NGUYỄN DUY QUANG" userId="7ce06844-2aec-41e2-8ab3-d593b551a6ef" providerId="ADAL" clId="{8AF1EB6A-F1B0-44C5-85DA-377E89DBA958}" dt="2022-11-16T14:12:54.799" v="1669" actId="478"/>
          <ac:spMkLst>
            <pc:docMk/>
            <pc:sldMk cId="3782878704" sldId="308"/>
            <ac:spMk id="44" creationId="{9C946C47-4E7D-4AC9-A14B-6312C9EDD132}"/>
          </ac:spMkLst>
        </pc:spChg>
        <pc:spChg chg="add del">
          <ac:chgData name="NGUYỄN DUY QUANG" userId="7ce06844-2aec-41e2-8ab3-d593b551a6ef" providerId="ADAL" clId="{8AF1EB6A-F1B0-44C5-85DA-377E89DBA958}" dt="2022-11-16T14:12:53.797" v="1668" actId="478"/>
          <ac:spMkLst>
            <pc:docMk/>
            <pc:sldMk cId="3782878704" sldId="308"/>
            <ac:spMk id="46" creationId="{34F42483-C77A-49C4-B88D-D05894D8FEE0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54" creationId="{E394B79C-BEB7-4469-B989-664EF06AABC8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55" creationId="{FD62E422-4D82-412C-BD67-335770D6EA19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56" creationId="{646B0F60-813D-4016-9416-2703AFCF15F3}"/>
          </ac:spMkLst>
        </pc:spChg>
        <pc:spChg chg="add del">
          <ac:chgData name="NGUYỄN DUY QUANG" userId="7ce06844-2aec-41e2-8ab3-d593b551a6ef" providerId="ADAL" clId="{8AF1EB6A-F1B0-44C5-85DA-377E89DBA958}" dt="2022-11-16T14:12:47.944" v="1665" actId="478"/>
          <ac:spMkLst>
            <pc:docMk/>
            <pc:sldMk cId="3782878704" sldId="308"/>
            <ac:spMk id="57" creationId="{4E8299B2-436D-47D8-A32B-9BFABC2441C9}"/>
          </ac:spMkLst>
        </pc:spChg>
      </pc:sldChg>
      <pc:sldChg chg="modSp add ord modAnim">
        <pc:chgData name="NGUYỄN DUY QUANG" userId="7ce06844-2aec-41e2-8ab3-d593b551a6ef" providerId="ADAL" clId="{8AF1EB6A-F1B0-44C5-85DA-377E89DBA958}" dt="2022-11-16T14:13:34.328" v="1741" actId="20577"/>
        <pc:sldMkLst>
          <pc:docMk/>
          <pc:sldMk cId="1452356483" sldId="309"/>
        </pc:sldMkLst>
        <pc:spChg chg="mod">
          <ac:chgData name="NGUYỄN DUY QUANG" userId="7ce06844-2aec-41e2-8ab3-d593b551a6ef" providerId="ADAL" clId="{8AF1EB6A-F1B0-44C5-85DA-377E89DBA958}" dt="2022-11-16T14:13:34.328" v="1741" actId="20577"/>
          <ac:spMkLst>
            <pc:docMk/>
            <pc:sldMk cId="1452356483" sldId="309"/>
            <ac:spMk id="32" creationId="{70E377EB-6C1D-436E-B849-651C11860F50}"/>
          </ac:spMkLst>
        </pc:spChg>
      </pc:sldChg>
      <pc:sldChg chg="add del setBg">
        <pc:chgData name="NGUYỄN DUY QUANG" userId="7ce06844-2aec-41e2-8ab3-d593b551a6ef" providerId="ADAL" clId="{8AF1EB6A-F1B0-44C5-85DA-377E89DBA958}" dt="2022-11-16T14:13:24.838" v="1710"/>
        <pc:sldMkLst>
          <pc:docMk/>
          <pc:sldMk cId="3191671562" sldId="309"/>
        </pc:sldMkLst>
      </pc:sldChg>
      <pc:sldChg chg="modSp add ord">
        <pc:chgData name="NGUYỄN DUY QUANG" userId="7ce06844-2aec-41e2-8ab3-d593b551a6ef" providerId="ADAL" clId="{8AF1EB6A-F1B0-44C5-85DA-377E89DBA958}" dt="2022-11-16T15:41:05.442" v="2431" actId="20577"/>
        <pc:sldMkLst>
          <pc:docMk/>
          <pc:sldMk cId="3617115104" sldId="310"/>
        </pc:sldMkLst>
        <pc:spChg chg="mod">
          <ac:chgData name="NGUYỄN DUY QUANG" userId="7ce06844-2aec-41e2-8ab3-d593b551a6ef" providerId="ADAL" clId="{8AF1EB6A-F1B0-44C5-85DA-377E89DBA958}" dt="2022-11-16T15:41:05.442" v="2431" actId="20577"/>
          <ac:spMkLst>
            <pc:docMk/>
            <pc:sldMk cId="3617115104" sldId="310"/>
            <ac:spMk id="32" creationId="{70E377EB-6C1D-436E-B849-651C11860F50}"/>
          </ac:spMkLst>
        </pc:spChg>
      </pc:sldChg>
      <pc:sldChg chg="addSp delSp modSp add del mod delAnim modAnim">
        <pc:chgData name="NGUYỄN DUY QUANG" userId="7ce06844-2aec-41e2-8ab3-d593b551a6ef" providerId="ADAL" clId="{8AF1EB6A-F1B0-44C5-85DA-377E89DBA958}" dt="2022-11-22T03:41:02.719" v="2993" actId="47"/>
        <pc:sldMkLst>
          <pc:docMk/>
          <pc:sldMk cId="3448741594" sldId="311"/>
        </pc:sldMkLst>
        <pc:spChg chg="del">
          <ac:chgData name="NGUYỄN DUY QUANG" userId="7ce06844-2aec-41e2-8ab3-d593b551a6ef" providerId="ADAL" clId="{8AF1EB6A-F1B0-44C5-85DA-377E89DBA958}" dt="2022-11-16T16:07:27.666" v="2453" actId="478"/>
          <ac:spMkLst>
            <pc:docMk/>
            <pc:sldMk cId="3448741594" sldId="311"/>
            <ac:spMk id="5" creationId="{C4C6562D-805D-4DCF-9F0A-CE0275A17EDE}"/>
          </ac:spMkLst>
        </pc:spChg>
        <pc:spChg chg="del">
          <ac:chgData name="NGUYỄN DUY QUANG" userId="7ce06844-2aec-41e2-8ab3-d593b551a6ef" providerId="ADAL" clId="{8AF1EB6A-F1B0-44C5-85DA-377E89DBA958}" dt="2022-11-16T15:54:53.340" v="2448" actId="478"/>
          <ac:spMkLst>
            <pc:docMk/>
            <pc:sldMk cId="3448741594" sldId="311"/>
            <ac:spMk id="7" creationId="{00349701-D5FE-42FF-9E96-5385942D4CA8}"/>
          </ac:spMkLst>
        </pc:spChg>
        <pc:spChg chg="del">
          <ac:chgData name="NGUYỄN DUY QUANG" userId="7ce06844-2aec-41e2-8ab3-d593b551a6ef" providerId="ADAL" clId="{8AF1EB6A-F1B0-44C5-85DA-377E89DBA958}" dt="2022-11-16T15:54:33.803" v="2442" actId="21"/>
          <ac:spMkLst>
            <pc:docMk/>
            <pc:sldMk cId="3448741594" sldId="311"/>
            <ac:spMk id="8" creationId="{3BD09256-2360-4931-A15C-894E2F25F29D}"/>
          </ac:spMkLst>
        </pc:spChg>
        <pc:spChg chg="mod ord">
          <ac:chgData name="NGUYỄN DUY QUANG" userId="7ce06844-2aec-41e2-8ab3-d593b551a6ef" providerId="ADAL" clId="{8AF1EB6A-F1B0-44C5-85DA-377E89DBA958}" dt="2022-11-16T16:27:17.960" v="2500" actId="20577"/>
          <ac:spMkLst>
            <pc:docMk/>
            <pc:sldMk cId="3448741594" sldId="311"/>
            <ac:spMk id="10" creationId="{0AAE02A2-E436-4D00-8F9D-4231677F6A5F}"/>
          </ac:spMkLst>
        </pc:spChg>
        <pc:spChg chg="add mod ord">
          <ac:chgData name="NGUYỄN DUY QUANG" userId="7ce06844-2aec-41e2-8ab3-d593b551a6ef" providerId="ADAL" clId="{8AF1EB6A-F1B0-44C5-85DA-377E89DBA958}" dt="2022-11-16T15:54:47.587" v="2447" actId="167"/>
          <ac:spMkLst>
            <pc:docMk/>
            <pc:sldMk cId="3448741594" sldId="311"/>
            <ac:spMk id="13" creationId="{1FFCF38F-1605-F0FC-5B8F-CAF8BF4162B1}"/>
          </ac:spMkLst>
        </pc:spChg>
        <pc:spChg chg="add mod">
          <ac:chgData name="NGUYỄN DUY QUANG" userId="7ce06844-2aec-41e2-8ab3-d593b551a6ef" providerId="ADAL" clId="{8AF1EB6A-F1B0-44C5-85DA-377E89DBA958}" dt="2022-11-16T16:27:21.869" v="2516" actId="1036"/>
          <ac:spMkLst>
            <pc:docMk/>
            <pc:sldMk cId="3448741594" sldId="311"/>
            <ac:spMk id="14" creationId="{1A8F23BC-CC81-003B-F91E-B79400C600C8}"/>
          </ac:spMkLst>
        </pc:spChg>
        <pc:spChg chg="add mod">
          <ac:chgData name="NGUYỄN DUY QUANG" userId="7ce06844-2aec-41e2-8ab3-d593b551a6ef" providerId="ADAL" clId="{8AF1EB6A-F1B0-44C5-85DA-377E89DBA958}" dt="2022-11-16T16:33:32.774" v="2545" actId="1076"/>
          <ac:spMkLst>
            <pc:docMk/>
            <pc:sldMk cId="3448741594" sldId="311"/>
            <ac:spMk id="16" creationId="{12D72D70-9455-B0D3-A670-4AC987822701}"/>
          </ac:spMkLst>
        </pc:spChg>
        <pc:spChg chg="add mod">
          <ac:chgData name="NGUYỄN DUY QUANG" userId="7ce06844-2aec-41e2-8ab3-d593b551a6ef" providerId="ADAL" clId="{8AF1EB6A-F1B0-44C5-85DA-377E89DBA958}" dt="2022-11-16T16:35:40.434" v="2601" actId="20577"/>
          <ac:spMkLst>
            <pc:docMk/>
            <pc:sldMk cId="3448741594" sldId="311"/>
            <ac:spMk id="17" creationId="{728DCF9C-03C5-B4C3-E69A-700EB14BFF36}"/>
          </ac:spMkLst>
        </pc:spChg>
        <pc:spChg chg="del">
          <ac:chgData name="NGUYỄN DUY QUANG" userId="7ce06844-2aec-41e2-8ab3-d593b551a6ef" providerId="ADAL" clId="{8AF1EB6A-F1B0-44C5-85DA-377E89DBA958}" dt="2022-11-16T15:54:38.341" v="2443" actId="478"/>
          <ac:spMkLst>
            <pc:docMk/>
            <pc:sldMk cId="3448741594" sldId="311"/>
            <ac:spMk id="33" creationId="{33344FEB-2281-442D-A72E-BA4F1945E27F}"/>
          </ac:spMkLst>
        </pc:spChg>
        <pc:spChg chg="del">
          <ac:chgData name="NGUYỄN DUY QUANG" userId="7ce06844-2aec-41e2-8ab3-d593b551a6ef" providerId="ADAL" clId="{8AF1EB6A-F1B0-44C5-85DA-377E89DBA958}" dt="2022-11-16T15:54:40.190" v="2444" actId="478"/>
          <ac:spMkLst>
            <pc:docMk/>
            <pc:sldMk cId="3448741594" sldId="311"/>
            <ac:spMk id="38" creationId="{CBE9DA57-5400-43D3-B147-57E93F3EE899}"/>
          </ac:spMkLst>
        </pc:spChg>
        <pc:spChg chg="del">
          <ac:chgData name="NGUYỄN DUY QUANG" userId="7ce06844-2aec-41e2-8ab3-d593b551a6ef" providerId="ADAL" clId="{8AF1EB6A-F1B0-44C5-85DA-377E89DBA958}" dt="2022-11-16T15:54:38.341" v="2443" actId="478"/>
          <ac:spMkLst>
            <pc:docMk/>
            <pc:sldMk cId="3448741594" sldId="311"/>
            <ac:spMk id="39" creationId="{98AE9BFD-E8A4-4316-AEE6-972FD70FA85D}"/>
          </ac:spMkLst>
        </pc:spChg>
        <pc:spChg chg="del">
          <ac:chgData name="NGUYỄN DUY QUANG" userId="7ce06844-2aec-41e2-8ab3-d593b551a6ef" providerId="ADAL" clId="{8AF1EB6A-F1B0-44C5-85DA-377E89DBA958}" dt="2022-11-16T15:54:38.341" v="2443" actId="478"/>
          <ac:spMkLst>
            <pc:docMk/>
            <pc:sldMk cId="3448741594" sldId="311"/>
            <ac:spMk id="40" creationId="{B96A553A-4633-476C-BAF3-97DD8535ACE6}"/>
          </ac:spMkLst>
        </pc:spChg>
        <pc:spChg chg="del">
          <ac:chgData name="NGUYỄN DUY QUANG" userId="7ce06844-2aec-41e2-8ab3-d593b551a6ef" providerId="ADAL" clId="{8AF1EB6A-F1B0-44C5-85DA-377E89DBA958}" dt="2022-11-16T15:54:38.341" v="2443" actId="478"/>
          <ac:spMkLst>
            <pc:docMk/>
            <pc:sldMk cId="3448741594" sldId="311"/>
            <ac:spMk id="41" creationId="{125F4F54-CAF4-4710-B314-90767470C500}"/>
          </ac:spMkLst>
        </pc:spChg>
        <pc:spChg chg="del">
          <ac:chgData name="NGUYỄN DUY QUANG" userId="7ce06844-2aec-41e2-8ab3-d593b551a6ef" providerId="ADAL" clId="{8AF1EB6A-F1B0-44C5-85DA-377E89DBA958}" dt="2022-11-16T15:54:38.341" v="2443" actId="478"/>
          <ac:spMkLst>
            <pc:docMk/>
            <pc:sldMk cId="3448741594" sldId="311"/>
            <ac:spMk id="42" creationId="{C85FC76F-3BFA-4E71-8EC5-6523D46F02F7}"/>
          </ac:spMkLst>
        </pc:spChg>
        <pc:spChg chg="del">
          <ac:chgData name="NGUYỄN DUY QUANG" userId="7ce06844-2aec-41e2-8ab3-d593b551a6ef" providerId="ADAL" clId="{8AF1EB6A-F1B0-44C5-85DA-377E89DBA958}" dt="2022-11-16T15:54:38.341" v="2443" actId="478"/>
          <ac:spMkLst>
            <pc:docMk/>
            <pc:sldMk cId="3448741594" sldId="311"/>
            <ac:spMk id="43" creationId="{3EB6EA22-E715-447A-86D1-B84D151AD0D8}"/>
          </ac:spMkLst>
        </pc:spChg>
        <pc:spChg chg="del">
          <ac:chgData name="NGUYỄN DUY QUANG" userId="7ce06844-2aec-41e2-8ab3-d593b551a6ef" providerId="ADAL" clId="{8AF1EB6A-F1B0-44C5-85DA-377E89DBA958}" dt="2022-11-16T15:54:38.341" v="2443" actId="478"/>
          <ac:spMkLst>
            <pc:docMk/>
            <pc:sldMk cId="3448741594" sldId="311"/>
            <ac:spMk id="44" creationId="{14A140B9-DF83-4761-B4BF-A12CDBC186CD}"/>
          </ac:spMkLst>
        </pc:spChg>
        <pc:spChg chg="del">
          <ac:chgData name="NGUYỄN DUY QUANG" userId="7ce06844-2aec-41e2-8ab3-d593b551a6ef" providerId="ADAL" clId="{8AF1EB6A-F1B0-44C5-85DA-377E89DBA958}" dt="2022-11-16T15:54:54.952" v="2449" actId="478"/>
          <ac:spMkLst>
            <pc:docMk/>
            <pc:sldMk cId="3448741594" sldId="311"/>
            <ac:spMk id="45" creationId="{AB8D0526-EE35-4CB3-A5F4-2B871EC8B97F}"/>
          </ac:spMkLst>
        </pc:spChg>
        <pc:spChg chg="del">
          <ac:chgData name="NGUYỄN DUY QUANG" userId="7ce06844-2aec-41e2-8ab3-d593b551a6ef" providerId="ADAL" clId="{8AF1EB6A-F1B0-44C5-85DA-377E89DBA958}" dt="2022-11-16T15:54:53.340" v="2448" actId="478"/>
          <ac:spMkLst>
            <pc:docMk/>
            <pc:sldMk cId="3448741594" sldId="311"/>
            <ac:spMk id="46" creationId="{0D52D219-5943-4BD9-8F42-2C52A887C816}"/>
          </ac:spMkLst>
        </pc:spChg>
        <pc:spChg chg="del">
          <ac:chgData name="NGUYỄN DUY QUANG" userId="7ce06844-2aec-41e2-8ab3-d593b551a6ef" providerId="ADAL" clId="{8AF1EB6A-F1B0-44C5-85DA-377E89DBA958}" dt="2022-11-16T15:54:53.340" v="2448" actId="478"/>
          <ac:spMkLst>
            <pc:docMk/>
            <pc:sldMk cId="3448741594" sldId="311"/>
            <ac:spMk id="47" creationId="{CD789D8D-6355-42BF-ABB3-2EC17E37EAD4}"/>
          </ac:spMkLst>
        </pc:spChg>
        <pc:spChg chg="del">
          <ac:chgData name="NGUYỄN DUY QUANG" userId="7ce06844-2aec-41e2-8ab3-d593b551a6ef" providerId="ADAL" clId="{8AF1EB6A-F1B0-44C5-85DA-377E89DBA958}" dt="2022-11-16T15:54:53.340" v="2448" actId="478"/>
          <ac:spMkLst>
            <pc:docMk/>
            <pc:sldMk cId="3448741594" sldId="311"/>
            <ac:spMk id="48" creationId="{045CC6C8-918B-47FD-AB8A-D8ABF3810E77}"/>
          </ac:spMkLst>
        </pc:spChg>
        <pc:spChg chg="del">
          <ac:chgData name="NGUYỄN DUY QUANG" userId="7ce06844-2aec-41e2-8ab3-d593b551a6ef" providerId="ADAL" clId="{8AF1EB6A-F1B0-44C5-85DA-377E89DBA958}" dt="2022-11-16T15:54:53.340" v="2448" actId="478"/>
          <ac:spMkLst>
            <pc:docMk/>
            <pc:sldMk cId="3448741594" sldId="311"/>
            <ac:spMk id="49" creationId="{27885BC5-A2B7-4F16-8284-CB45557B7A42}"/>
          </ac:spMkLst>
        </pc:spChg>
        <pc:spChg chg="del">
          <ac:chgData name="NGUYỄN DUY QUANG" userId="7ce06844-2aec-41e2-8ab3-d593b551a6ef" providerId="ADAL" clId="{8AF1EB6A-F1B0-44C5-85DA-377E89DBA958}" dt="2022-11-16T15:54:53.340" v="2448" actId="478"/>
          <ac:spMkLst>
            <pc:docMk/>
            <pc:sldMk cId="3448741594" sldId="311"/>
            <ac:spMk id="50" creationId="{B7F8F9C7-C015-4C0D-B8B3-97D6F55A2F79}"/>
          </ac:spMkLst>
        </pc:spChg>
        <pc:spChg chg="del">
          <ac:chgData name="NGUYỄN DUY QUANG" userId="7ce06844-2aec-41e2-8ab3-d593b551a6ef" providerId="ADAL" clId="{8AF1EB6A-F1B0-44C5-85DA-377E89DBA958}" dt="2022-11-16T15:54:53.340" v="2448" actId="478"/>
          <ac:spMkLst>
            <pc:docMk/>
            <pc:sldMk cId="3448741594" sldId="311"/>
            <ac:spMk id="51" creationId="{01F269F8-E1C6-4B4E-84EC-359C766FF147}"/>
          </ac:spMkLst>
        </pc:spChg>
        <pc:spChg chg="del">
          <ac:chgData name="NGUYỄN DUY QUANG" userId="7ce06844-2aec-41e2-8ab3-d593b551a6ef" providerId="ADAL" clId="{8AF1EB6A-F1B0-44C5-85DA-377E89DBA958}" dt="2022-11-16T15:54:53.340" v="2448" actId="478"/>
          <ac:spMkLst>
            <pc:docMk/>
            <pc:sldMk cId="3448741594" sldId="311"/>
            <ac:spMk id="127" creationId="{5EAC5BC0-1F7B-42B2-BDB9-8DD169BDCE3A}"/>
          </ac:spMkLst>
        </pc:spChg>
        <pc:spChg chg="del">
          <ac:chgData name="NGUYỄN DUY QUANG" userId="7ce06844-2aec-41e2-8ab3-d593b551a6ef" providerId="ADAL" clId="{8AF1EB6A-F1B0-44C5-85DA-377E89DBA958}" dt="2022-11-16T15:54:53.340" v="2448" actId="478"/>
          <ac:spMkLst>
            <pc:docMk/>
            <pc:sldMk cId="3448741594" sldId="311"/>
            <ac:spMk id="128" creationId="{A3E640F7-B3EE-4178-9429-DCA4B0FEF316}"/>
          </ac:spMkLst>
        </pc:spChg>
        <pc:picChg chg="add mod">
          <ac:chgData name="NGUYỄN DUY QUANG" userId="7ce06844-2aec-41e2-8ab3-d593b551a6ef" providerId="ADAL" clId="{8AF1EB6A-F1B0-44C5-85DA-377E89DBA958}" dt="2022-11-16T16:18:05.568" v="2480" actId="1076"/>
          <ac:picMkLst>
            <pc:docMk/>
            <pc:sldMk cId="3448741594" sldId="311"/>
            <ac:picMk id="15" creationId="{3F9CF445-E8A6-B698-2E36-780710462FC7}"/>
          </ac:picMkLst>
        </pc:picChg>
      </pc:sldChg>
      <pc:sldChg chg="addSp delSp modSp add del mod delAnim modAnim">
        <pc:chgData name="NGUYỄN DUY QUANG" userId="7ce06844-2aec-41e2-8ab3-d593b551a6ef" providerId="ADAL" clId="{8AF1EB6A-F1B0-44C5-85DA-377E89DBA958}" dt="2022-11-22T03:41:02.719" v="2993" actId="47"/>
        <pc:sldMkLst>
          <pc:docMk/>
          <pc:sldMk cId="2864121036" sldId="312"/>
        </pc:sldMkLst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2" creationId="{45B3E930-5B54-4098-8DDE-4CA1633F61CE}"/>
          </ac:spMkLst>
        </pc:spChg>
        <pc:spChg chg="mod">
          <ac:chgData name="NGUYỄN DUY QUANG" userId="7ce06844-2aec-41e2-8ab3-d593b551a6ef" providerId="ADAL" clId="{8AF1EB6A-F1B0-44C5-85DA-377E89DBA958}" dt="2022-11-17T00:30:18.122" v="2747" actId="1076"/>
          <ac:spMkLst>
            <pc:docMk/>
            <pc:sldMk cId="2864121036" sldId="312"/>
            <ac:spMk id="4" creationId="{BEAA200B-56CF-43D6-B662-0A8082F098C0}"/>
          </ac:spMkLst>
        </pc:spChg>
        <pc:spChg chg="add del">
          <ac:chgData name="NGUYỄN DUY QUANG" userId="7ce06844-2aec-41e2-8ab3-d593b551a6ef" providerId="ADAL" clId="{8AF1EB6A-F1B0-44C5-85DA-377E89DBA958}" dt="2022-11-16T16:35:44.128" v="2602" actId="478"/>
          <ac:spMkLst>
            <pc:docMk/>
            <pc:sldMk cId="2864121036" sldId="312"/>
            <ac:spMk id="5" creationId="{C4C6562D-805D-4DCF-9F0A-CE0275A17EDE}"/>
          </ac:spMkLst>
        </pc:spChg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7" creationId="{00349701-D5FE-42FF-9E96-5385942D4CA8}"/>
          </ac:spMkLst>
        </pc:spChg>
        <pc:spChg chg="add del mod">
          <ac:chgData name="NGUYỄN DUY QUANG" userId="7ce06844-2aec-41e2-8ab3-d593b551a6ef" providerId="ADAL" clId="{8AF1EB6A-F1B0-44C5-85DA-377E89DBA958}" dt="2022-11-16T16:38:00.977" v="2605" actId="1076"/>
          <ac:spMkLst>
            <pc:docMk/>
            <pc:sldMk cId="2864121036" sldId="312"/>
            <ac:spMk id="8" creationId="{3BD09256-2360-4931-A15C-894E2F25F29D}"/>
          </ac:spMkLst>
        </pc:spChg>
        <pc:spChg chg="del">
          <ac:chgData name="NGUYỄN DUY QUANG" userId="7ce06844-2aec-41e2-8ab3-d593b551a6ef" providerId="ADAL" clId="{8AF1EB6A-F1B0-44C5-85DA-377E89DBA958}" dt="2022-11-16T16:31:30.711" v="2541" actId="478"/>
          <ac:spMkLst>
            <pc:docMk/>
            <pc:sldMk cId="2864121036" sldId="312"/>
            <ac:spMk id="10" creationId="{0AAE02A2-E436-4D00-8F9D-4231677F6A5F}"/>
          </ac:spMkLst>
        </pc:spChg>
        <pc:spChg chg="add mod">
          <ac:chgData name="NGUYỄN DUY QUANG" userId="7ce06844-2aec-41e2-8ab3-d593b551a6ef" providerId="ADAL" clId="{8AF1EB6A-F1B0-44C5-85DA-377E89DBA958}" dt="2022-11-16T16:40:39.095" v="2629"/>
          <ac:spMkLst>
            <pc:docMk/>
            <pc:sldMk cId="2864121036" sldId="312"/>
            <ac:spMk id="13" creationId="{0B211550-A393-B10C-1F1F-BFBEC1075CE4}"/>
          </ac:spMkLst>
        </pc:spChg>
        <pc:spChg chg="add del mod">
          <ac:chgData name="NGUYỄN DUY QUANG" userId="7ce06844-2aec-41e2-8ab3-d593b551a6ef" providerId="ADAL" clId="{8AF1EB6A-F1B0-44C5-85DA-377E89DBA958}" dt="2022-11-16T16:38:29.160" v="2611" actId="478"/>
          <ac:spMkLst>
            <pc:docMk/>
            <pc:sldMk cId="2864121036" sldId="312"/>
            <ac:spMk id="14" creationId="{20EC9322-1AE3-F082-F848-720528182ED3}"/>
          </ac:spMkLst>
        </pc:spChg>
        <pc:spChg chg="add mod">
          <ac:chgData name="NGUYỄN DUY QUANG" userId="7ce06844-2aec-41e2-8ab3-d593b551a6ef" providerId="ADAL" clId="{8AF1EB6A-F1B0-44C5-85DA-377E89DBA958}" dt="2022-11-16T16:40:48.055" v="2630"/>
          <ac:spMkLst>
            <pc:docMk/>
            <pc:sldMk cId="2864121036" sldId="312"/>
            <ac:spMk id="15" creationId="{A61C1B6D-7E16-7D98-BF4E-C79388C1A07C}"/>
          </ac:spMkLst>
        </pc:spChg>
        <pc:spChg chg="add del mod">
          <ac:chgData name="NGUYỄN DUY QUANG" userId="7ce06844-2aec-41e2-8ab3-d593b551a6ef" providerId="ADAL" clId="{8AF1EB6A-F1B0-44C5-85DA-377E89DBA958}" dt="2022-11-16T16:39:26.984" v="2622" actId="478"/>
          <ac:spMkLst>
            <pc:docMk/>
            <pc:sldMk cId="2864121036" sldId="312"/>
            <ac:spMk id="16" creationId="{65ADD4AC-F1DD-55E3-25F7-E53100D7B0B7}"/>
          </ac:spMkLst>
        </pc:spChg>
        <pc:spChg chg="add del mod">
          <ac:chgData name="NGUYỄN DUY QUANG" userId="7ce06844-2aec-41e2-8ab3-d593b551a6ef" providerId="ADAL" clId="{8AF1EB6A-F1B0-44C5-85DA-377E89DBA958}" dt="2022-11-16T16:39:19.628" v="2618" actId="21"/>
          <ac:spMkLst>
            <pc:docMk/>
            <pc:sldMk cId="2864121036" sldId="312"/>
            <ac:spMk id="17" creationId="{FD90BD19-A63A-A47A-1552-B81D6BA10E96}"/>
          </ac:spMkLst>
        </pc:spChg>
        <pc:spChg chg="add mod">
          <ac:chgData name="NGUYỄN DUY QUANG" userId="7ce06844-2aec-41e2-8ab3-d593b551a6ef" providerId="ADAL" clId="{8AF1EB6A-F1B0-44C5-85DA-377E89DBA958}" dt="2022-11-16T16:40:22.219" v="2628" actId="20577"/>
          <ac:spMkLst>
            <pc:docMk/>
            <pc:sldMk cId="2864121036" sldId="312"/>
            <ac:spMk id="18" creationId="{67B104AA-B567-DCA8-0F87-C73BB6C7EB87}"/>
          </ac:spMkLst>
        </pc:spChg>
        <pc:spChg chg="add del mod">
          <ac:chgData name="NGUYỄN DUY QUANG" userId="7ce06844-2aec-41e2-8ab3-d593b551a6ef" providerId="ADAL" clId="{8AF1EB6A-F1B0-44C5-85DA-377E89DBA958}" dt="2022-11-16T16:42:50.841" v="2637" actId="478"/>
          <ac:spMkLst>
            <pc:docMk/>
            <pc:sldMk cId="2864121036" sldId="312"/>
            <ac:spMk id="19" creationId="{441E4A11-4169-B646-F26C-95F1AFD34E3A}"/>
          </ac:spMkLst>
        </pc:spChg>
        <pc:spChg chg="add del mod">
          <ac:chgData name="NGUYỄN DUY QUANG" userId="7ce06844-2aec-41e2-8ab3-d593b551a6ef" providerId="ADAL" clId="{8AF1EB6A-F1B0-44C5-85DA-377E89DBA958}" dt="2022-11-16T16:42:42.633" v="2634" actId="21"/>
          <ac:spMkLst>
            <pc:docMk/>
            <pc:sldMk cId="2864121036" sldId="312"/>
            <ac:spMk id="20" creationId="{D643F406-80ED-1CE5-4998-A849DCD2BFEA}"/>
          </ac:spMkLst>
        </pc:spChg>
        <pc:spChg chg="add mod">
          <ac:chgData name="NGUYỄN DUY QUANG" userId="7ce06844-2aec-41e2-8ab3-d593b551a6ef" providerId="ADAL" clId="{8AF1EB6A-F1B0-44C5-85DA-377E89DBA958}" dt="2022-11-17T00:30:07.659" v="2745" actId="20577"/>
          <ac:spMkLst>
            <pc:docMk/>
            <pc:sldMk cId="2864121036" sldId="312"/>
            <ac:spMk id="21" creationId="{A6A3B55D-78FA-E842-101B-CF036AA6082B}"/>
          </ac:spMkLst>
        </pc:spChg>
        <pc:spChg chg="del">
          <ac:chgData name="NGUYỄN DUY QUANG" userId="7ce06844-2aec-41e2-8ab3-d593b551a6ef" providerId="ADAL" clId="{8AF1EB6A-F1B0-44C5-85DA-377E89DBA958}" dt="2022-11-16T16:31:22.124" v="2532" actId="478"/>
          <ac:spMkLst>
            <pc:docMk/>
            <pc:sldMk cId="2864121036" sldId="312"/>
            <ac:spMk id="38" creationId="{CBE9DA57-5400-43D3-B147-57E93F3EE899}"/>
          </ac:spMkLst>
        </pc:spChg>
        <pc:spChg chg="del">
          <ac:chgData name="NGUYỄN DUY QUANG" userId="7ce06844-2aec-41e2-8ab3-d593b551a6ef" providerId="ADAL" clId="{8AF1EB6A-F1B0-44C5-85DA-377E89DBA958}" dt="2022-11-16T16:31:29.561" v="2540" actId="478"/>
          <ac:spMkLst>
            <pc:docMk/>
            <pc:sldMk cId="2864121036" sldId="312"/>
            <ac:spMk id="39" creationId="{98AE9BFD-E8A4-4316-AEE6-972FD70FA85D}"/>
          </ac:spMkLst>
        </pc:spChg>
        <pc:spChg chg="del">
          <ac:chgData name="NGUYỄN DUY QUANG" userId="7ce06844-2aec-41e2-8ab3-d593b551a6ef" providerId="ADAL" clId="{8AF1EB6A-F1B0-44C5-85DA-377E89DBA958}" dt="2022-11-16T16:31:22.923" v="2533" actId="478"/>
          <ac:spMkLst>
            <pc:docMk/>
            <pc:sldMk cId="2864121036" sldId="312"/>
            <ac:spMk id="41" creationId="{125F4F54-CAF4-4710-B314-90767470C500}"/>
          </ac:spMkLst>
        </pc:spChg>
        <pc:spChg chg="del">
          <ac:chgData name="NGUYỄN DUY QUANG" userId="7ce06844-2aec-41e2-8ab3-d593b551a6ef" providerId="ADAL" clId="{8AF1EB6A-F1B0-44C5-85DA-377E89DBA958}" dt="2022-11-16T16:31:21.523" v="2531" actId="478"/>
          <ac:spMkLst>
            <pc:docMk/>
            <pc:sldMk cId="2864121036" sldId="312"/>
            <ac:spMk id="42" creationId="{C85FC76F-3BFA-4E71-8EC5-6523D46F02F7}"/>
          </ac:spMkLst>
        </pc:spChg>
        <pc:spChg chg="del mod">
          <ac:chgData name="NGUYỄN DUY QUANG" userId="7ce06844-2aec-41e2-8ab3-d593b551a6ef" providerId="ADAL" clId="{8AF1EB6A-F1B0-44C5-85DA-377E89DBA958}" dt="2022-11-16T16:31:28.697" v="2539" actId="478"/>
          <ac:spMkLst>
            <pc:docMk/>
            <pc:sldMk cId="2864121036" sldId="312"/>
            <ac:spMk id="43" creationId="{3EB6EA22-E715-447A-86D1-B84D151AD0D8}"/>
          </ac:spMkLst>
        </pc:spChg>
        <pc:spChg chg="del mod">
          <ac:chgData name="NGUYỄN DUY QUANG" userId="7ce06844-2aec-41e2-8ab3-d593b551a6ef" providerId="ADAL" clId="{8AF1EB6A-F1B0-44C5-85DA-377E89DBA958}" dt="2022-11-16T16:31:24.724" v="2536" actId="478"/>
          <ac:spMkLst>
            <pc:docMk/>
            <pc:sldMk cId="2864121036" sldId="312"/>
            <ac:spMk id="44" creationId="{14A140B9-DF83-4761-B4BF-A12CDBC186CD}"/>
          </ac:spMkLst>
        </pc:spChg>
        <pc:spChg chg="del">
          <ac:chgData name="NGUYỄN DUY QUANG" userId="7ce06844-2aec-41e2-8ab3-d593b551a6ef" providerId="ADAL" clId="{8AF1EB6A-F1B0-44C5-85DA-377E89DBA958}" dt="2022-11-16T16:31:20.920" v="2530" actId="478"/>
          <ac:spMkLst>
            <pc:docMk/>
            <pc:sldMk cId="2864121036" sldId="312"/>
            <ac:spMk id="45" creationId="{AB8D0526-EE35-4CB3-A5F4-2B871EC8B97F}"/>
          </ac:spMkLst>
        </pc:spChg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46" creationId="{0D52D219-5943-4BD9-8F42-2C52A887C816}"/>
          </ac:spMkLst>
        </pc:spChg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47" creationId="{CD789D8D-6355-42BF-ABB3-2EC17E37EAD4}"/>
          </ac:spMkLst>
        </pc:spChg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48" creationId="{045CC6C8-918B-47FD-AB8A-D8ABF3810E77}"/>
          </ac:spMkLst>
        </pc:spChg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49" creationId="{27885BC5-A2B7-4F16-8284-CB45557B7A42}"/>
          </ac:spMkLst>
        </pc:spChg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50" creationId="{B7F8F9C7-C015-4C0D-B8B3-97D6F55A2F79}"/>
          </ac:spMkLst>
        </pc:spChg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51" creationId="{01F269F8-E1C6-4B4E-84EC-359C766FF147}"/>
          </ac:spMkLst>
        </pc:spChg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127" creationId="{5EAC5BC0-1F7B-42B2-BDB9-8DD169BDCE3A}"/>
          </ac:spMkLst>
        </pc:spChg>
        <pc:spChg chg="del">
          <ac:chgData name="NGUYỄN DUY QUANG" userId="7ce06844-2aec-41e2-8ab3-d593b551a6ef" providerId="ADAL" clId="{8AF1EB6A-F1B0-44C5-85DA-377E89DBA958}" dt="2022-11-16T16:31:20.190" v="2529" actId="478"/>
          <ac:spMkLst>
            <pc:docMk/>
            <pc:sldMk cId="2864121036" sldId="312"/>
            <ac:spMk id="128" creationId="{A3E640F7-B3EE-4178-9429-DCA4B0FEF316}"/>
          </ac:spMkLst>
        </pc:spChg>
        <pc:picChg chg="add mod">
          <ac:chgData name="NGUYỄN DUY QUANG" userId="7ce06844-2aec-41e2-8ab3-d593b551a6ef" providerId="ADAL" clId="{8AF1EB6A-F1B0-44C5-85DA-377E89DBA958}" dt="2022-11-16T16:46:17.198" v="2641" actId="1076"/>
          <ac:picMkLst>
            <pc:docMk/>
            <pc:sldMk cId="2864121036" sldId="312"/>
            <ac:picMk id="22" creationId="{74A52DEF-E0F5-DF5E-A381-3B8AC8E9A3B9}"/>
          </ac:picMkLst>
        </pc:picChg>
      </pc:sldChg>
      <pc:sldChg chg="add del">
        <pc:chgData name="NGUYỄN DUY QUANG" userId="7ce06844-2aec-41e2-8ab3-d593b551a6ef" providerId="ADAL" clId="{8AF1EB6A-F1B0-44C5-85DA-377E89DBA958}" dt="2022-11-16T16:38:32.092" v="2612" actId="47"/>
        <pc:sldMkLst>
          <pc:docMk/>
          <pc:sldMk cId="2486132124" sldId="313"/>
        </pc:sldMkLst>
      </pc:sldChg>
      <pc:sldChg chg="delSp modSp add mod delAnim">
        <pc:chgData name="NGUYỄN DUY QUANG" userId="7ce06844-2aec-41e2-8ab3-d593b551a6ef" providerId="ADAL" clId="{8AF1EB6A-F1B0-44C5-85DA-377E89DBA958}" dt="2022-11-16T16:50:15.832" v="2705" actId="122"/>
        <pc:sldMkLst>
          <pc:docMk/>
          <pc:sldMk cId="2032739384" sldId="314"/>
        </pc:sldMkLst>
        <pc:spChg chg="mod">
          <ac:chgData name="NGUYỄN DUY QUANG" userId="7ce06844-2aec-41e2-8ab3-d593b551a6ef" providerId="ADAL" clId="{8AF1EB6A-F1B0-44C5-85DA-377E89DBA958}" dt="2022-11-16T16:50:15.832" v="2705" actId="122"/>
          <ac:spMkLst>
            <pc:docMk/>
            <pc:sldMk cId="2032739384" sldId="314"/>
            <ac:spMk id="32" creationId="{70E377EB-6C1D-436E-B849-651C11860F50}"/>
          </ac:spMkLst>
        </pc:spChg>
        <pc:spChg chg="del">
          <ac:chgData name="NGUYỄN DUY QUANG" userId="7ce06844-2aec-41e2-8ab3-d593b551a6ef" providerId="ADAL" clId="{8AF1EB6A-F1B0-44C5-85DA-377E89DBA958}" dt="2022-11-16T16:50:07.243" v="2693" actId="478"/>
          <ac:spMkLst>
            <pc:docMk/>
            <pc:sldMk cId="2032739384" sldId="314"/>
            <ac:spMk id="46" creationId="{34F42483-C77A-49C4-B88D-D05894D8FEE0}"/>
          </ac:spMkLst>
        </pc:spChg>
      </pc:sldChg>
      <pc:sldChg chg="addSp delSp modSp add del mod ord delAnim">
        <pc:chgData name="NGUYỄN DUY QUANG" userId="7ce06844-2aec-41e2-8ab3-d593b551a6ef" providerId="ADAL" clId="{8AF1EB6A-F1B0-44C5-85DA-377E89DBA958}" dt="2022-11-22T03:41:02.719" v="2993" actId="47"/>
        <pc:sldMkLst>
          <pc:docMk/>
          <pc:sldMk cId="4096144835" sldId="315"/>
        </pc:sldMkLst>
        <pc:spChg chg="add mod">
          <ac:chgData name="NGUYỄN DUY QUANG" userId="7ce06844-2aec-41e2-8ab3-d593b551a6ef" providerId="ADAL" clId="{8AF1EB6A-F1B0-44C5-85DA-377E89DBA958}" dt="2022-11-17T00:15:36.207" v="2739" actId="207"/>
          <ac:spMkLst>
            <pc:docMk/>
            <pc:sldMk cId="4096144835" sldId="315"/>
            <ac:spMk id="5" creationId="{A6AE86DD-8EEE-E16F-99FF-0445A8B2C99B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21" creationId="{826A87BD-BAB0-4ADB-9525-6605EED54126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27" creationId="{01B08DB8-9D3E-491A-AD77-E71646D6A674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37" creationId="{42F23C58-76FE-4098-80C3-CF55BF1C5345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39" creationId="{2728E5AF-2A43-49FF-8C06-3C0A8C54A889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42" creationId="{7B760311-D45C-43EA-A096-BB9B3B108BAB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43" creationId="{16FB2ECF-1F32-4D64-9371-17C12225FCDA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47" creationId="{0DECB40A-4838-47F9-98B6-1E5FF74A5251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48" creationId="{07209B07-76DE-454A-AC9C-CD2B2D707475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49" creationId="{570FAD48-2C1D-4D31-B7CC-BFC167EFE389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50" creationId="{06151DF5-FF4E-403C-9494-B838A5A6555A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51" creationId="{1C2BCF99-B9A3-453E-898D-D393A59F6F78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52" creationId="{EF32F5C2-95B6-4E94-B09B-DB0B34BDDD72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71" creationId="{ABE3D059-B595-414F-981D-6E43EAF82DC6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73" creationId="{EC38157B-2076-4A05-BF9B-DC501DE2A44B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75" creationId="{51209C95-64E4-4BBF-AE9B-E3634323E660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77" creationId="{E23C463E-32A3-46DF-8167-A7C8D24CD483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79" creationId="{5D09A032-D291-4410-9FAA-4EAA07478EA8}"/>
          </ac:spMkLst>
        </pc:spChg>
        <pc:spChg chg="del">
          <ac:chgData name="NGUYỄN DUY QUANG" userId="7ce06844-2aec-41e2-8ab3-d593b551a6ef" providerId="ADAL" clId="{8AF1EB6A-F1B0-44C5-85DA-377E89DBA958}" dt="2022-11-17T00:09:57.527" v="2716" actId="478"/>
          <ac:spMkLst>
            <pc:docMk/>
            <pc:sldMk cId="4096144835" sldId="315"/>
            <ac:spMk id="81" creationId="{1F157457-5FBC-49E2-A470-8EAE4ED4ACB3}"/>
          </ac:spMkLst>
        </pc:spChg>
        <pc:spChg chg="mod">
          <ac:chgData name="NGUYỄN DUY QUANG" userId="7ce06844-2aec-41e2-8ab3-d593b551a6ef" providerId="ADAL" clId="{8AF1EB6A-F1B0-44C5-85DA-377E89DBA958}" dt="2022-11-17T00:09:49.335" v="2714" actId="20577"/>
          <ac:spMkLst>
            <pc:docMk/>
            <pc:sldMk cId="4096144835" sldId="315"/>
            <ac:spMk id="83" creationId="{BB64A95B-EAD6-4D41-8FCC-35E164F4C444}"/>
          </ac:spMkLst>
        </pc:spChg>
        <pc:grpChg chg="del">
          <ac:chgData name="NGUYỄN DUY QUANG" userId="7ce06844-2aec-41e2-8ab3-d593b551a6ef" providerId="ADAL" clId="{8AF1EB6A-F1B0-44C5-85DA-377E89DBA958}" dt="2022-11-17T00:09:57.527" v="2716" actId="478"/>
          <ac:grpSpMkLst>
            <pc:docMk/>
            <pc:sldMk cId="4096144835" sldId="315"/>
            <ac:grpSpMk id="60" creationId="{4350D54A-B9E1-4558-813D-2444860A7A04}"/>
          </ac:grpSpMkLst>
        </pc:grpChg>
        <pc:grpChg chg="del">
          <ac:chgData name="NGUYỄN DUY QUANG" userId="7ce06844-2aec-41e2-8ab3-d593b551a6ef" providerId="ADAL" clId="{8AF1EB6A-F1B0-44C5-85DA-377E89DBA958}" dt="2022-11-17T00:09:57.527" v="2716" actId="478"/>
          <ac:grpSpMkLst>
            <pc:docMk/>
            <pc:sldMk cId="4096144835" sldId="315"/>
            <ac:grpSpMk id="65" creationId="{9BF23AA2-DC44-4001-963A-EDEF4D1AC528}"/>
          </ac:grpSpMkLst>
        </pc:grpChg>
        <pc:grpChg chg="del">
          <ac:chgData name="NGUYỄN DUY QUANG" userId="7ce06844-2aec-41e2-8ab3-d593b551a6ef" providerId="ADAL" clId="{8AF1EB6A-F1B0-44C5-85DA-377E89DBA958}" dt="2022-11-17T00:09:57.527" v="2716" actId="478"/>
          <ac:grpSpMkLst>
            <pc:docMk/>
            <pc:sldMk cId="4096144835" sldId="315"/>
            <ac:grpSpMk id="89" creationId="{16E22AAD-6DB6-4CDE-B351-04E221D88D8C}"/>
          </ac:grpSpMkLst>
        </pc:grpChg>
        <pc:grpChg chg="del">
          <ac:chgData name="NGUYỄN DUY QUANG" userId="7ce06844-2aec-41e2-8ab3-d593b551a6ef" providerId="ADAL" clId="{8AF1EB6A-F1B0-44C5-85DA-377E89DBA958}" dt="2022-11-17T00:09:57.527" v="2716" actId="478"/>
          <ac:grpSpMkLst>
            <pc:docMk/>
            <pc:sldMk cId="4096144835" sldId="315"/>
            <ac:grpSpMk id="94" creationId="{CE5FE4F2-1495-4B45-85CF-A46C84ED94C7}"/>
          </ac:grpSpMkLst>
        </pc:grpChg>
        <pc:grpChg chg="del">
          <ac:chgData name="NGUYỄN DUY QUANG" userId="7ce06844-2aec-41e2-8ab3-d593b551a6ef" providerId="ADAL" clId="{8AF1EB6A-F1B0-44C5-85DA-377E89DBA958}" dt="2022-11-17T00:09:57.527" v="2716" actId="478"/>
          <ac:grpSpMkLst>
            <pc:docMk/>
            <pc:sldMk cId="4096144835" sldId="315"/>
            <ac:grpSpMk id="99" creationId="{54288A8D-D0D9-4F32-9A22-6735573DC65C}"/>
          </ac:grpSpMkLst>
        </pc:grpChg>
        <pc:grpChg chg="del">
          <ac:chgData name="NGUYỄN DUY QUANG" userId="7ce06844-2aec-41e2-8ab3-d593b551a6ef" providerId="ADAL" clId="{8AF1EB6A-F1B0-44C5-85DA-377E89DBA958}" dt="2022-11-17T00:09:57.527" v="2716" actId="478"/>
          <ac:grpSpMkLst>
            <pc:docMk/>
            <pc:sldMk cId="4096144835" sldId="315"/>
            <ac:grpSpMk id="109" creationId="{EB079CA7-DB75-43B7-A56D-0311C7938095}"/>
          </ac:grpSpMkLst>
        </pc:grpChg>
        <pc:picChg chg="del">
          <ac:chgData name="NGUYỄN DUY QUANG" userId="7ce06844-2aec-41e2-8ab3-d593b551a6ef" providerId="ADAL" clId="{8AF1EB6A-F1B0-44C5-85DA-377E89DBA958}" dt="2022-11-17T00:09:53.542" v="2715" actId="478"/>
          <ac:picMkLst>
            <pc:docMk/>
            <pc:sldMk cId="4096144835" sldId="315"/>
            <ac:picMk id="2" creationId="{9751007A-8C0A-68BB-42EC-CC6DA3BBA18E}"/>
          </ac:picMkLst>
        </pc:picChg>
        <pc:picChg chg="del">
          <ac:chgData name="NGUYỄN DUY QUANG" userId="7ce06844-2aec-41e2-8ab3-d593b551a6ef" providerId="ADAL" clId="{8AF1EB6A-F1B0-44C5-85DA-377E89DBA958}" dt="2022-11-17T00:09:53.542" v="2715" actId="478"/>
          <ac:picMkLst>
            <pc:docMk/>
            <pc:sldMk cId="4096144835" sldId="315"/>
            <ac:picMk id="4" creationId="{6CB9F601-EAFF-92A1-B13B-7E8C21A2B070}"/>
          </ac:picMkLst>
        </pc:picChg>
        <pc:cxnChg chg="del">
          <ac:chgData name="NGUYỄN DUY QUANG" userId="7ce06844-2aec-41e2-8ab3-d593b551a6ef" providerId="ADAL" clId="{8AF1EB6A-F1B0-44C5-85DA-377E89DBA958}" dt="2022-11-17T00:09:57.527" v="2716" actId="478"/>
          <ac:cxnSpMkLst>
            <pc:docMk/>
            <pc:sldMk cId="4096144835" sldId="315"/>
            <ac:cxnSpMk id="3" creationId="{3368F6C0-9F8E-4775-915E-28D9E39262F4}"/>
          </ac:cxnSpMkLst>
        </pc:cxnChg>
        <pc:cxnChg chg="del">
          <ac:chgData name="NGUYỄN DUY QUANG" userId="7ce06844-2aec-41e2-8ab3-d593b551a6ef" providerId="ADAL" clId="{8AF1EB6A-F1B0-44C5-85DA-377E89DBA958}" dt="2022-11-17T00:09:57.527" v="2716" actId="478"/>
          <ac:cxnSpMkLst>
            <pc:docMk/>
            <pc:sldMk cId="4096144835" sldId="315"/>
            <ac:cxnSpMk id="26" creationId="{C901A7F9-BB6A-40F2-BAD8-323338FA11B2}"/>
          </ac:cxnSpMkLst>
        </pc:cxnChg>
        <pc:cxnChg chg="del">
          <ac:chgData name="NGUYỄN DUY QUANG" userId="7ce06844-2aec-41e2-8ab3-d593b551a6ef" providerId="ADAL" clId="{8AF1EB6A-F1B0-44C5-85DA-377E89DBA958}" dt="2022-11-17T00:09:57.527" v="2716" actId="478"/>
          <ac:cxnSpMkLst>
            <pc:docMk/>
            <pc:sldMk cId="4096144835" sldId="315"/>
            <ac:cxnSpMk id="38" creationId="{91859C14-E17B-459F-A871-AA0AAD0844B8}"/>
          </ac:cxnSpMkLst>
        </pc:cxnChg>
        <pc:cxnChg chg="del">
          <ac:chgData name="NGUYỄN DUY QUANG" userId="7ce06844-2aec-41e2-8ab3-d593b551a6ef" providerId="ADAL" clId="{8AF1EB6A-F1B0-44C5-85DA-377E89DBA958}" dt="2022-11-17T00:09:57.527" v="2716" actId="478"/>
          <ac:cxnSpMkLst>
            <pc:docMk/>
            <pc:sldMk cId="4096144835" sldId="315"/>
            <ac:cxnSpMk id="40" creationId="{146E6635-E2D0-4B89-A194-1EA131DC9196}"/>
          </ac:cxnSpMkLst>
        </pc:cxnChg>
        <pc:cxnChg chg="del">
          <ac:chgData name="NGUYỄN DUY QUANG" userId="7ce06844-2aec-41e2-8ab3-d593b551a6ef" providerId="ADAL" clId="{8AF1EB6A-F1B0-44C5-85DA-377E89DBA958}" dt="2022-11-17T00:09:57.527" v="2716" actId="478"/>
          <ac:cxnSpMkLst>
            <pc:docMk/>
            <pc:sldMk cId="4096144835" sldId="315"/>
            <ac:cxnSpMk id="86" creationId="{AE479DFD-3845-4DD8-B25A-9536B248A870}"/>
          </ac:cxnSpMkLst>
        </pc:cxnChg>
        <pc:cxnChg chg="del">
          <ac:chgData name="NGUYỄN DUY QUANG" userId="7ce06844-2aec-41e2-8ab3-d593b551a6ef" providerId="ADAL" clId="{8AF1EB6A-F1B0-44C5-85DA-377E89DBA958}" dt="2022-11-17T00:09:57.527" v="2716" actId="478"/>
          <ac:cxnSpMkLst>
            <pc:docMk/>
            <pc:sldMk cId="4096144835" sldId="315"/>
            <ac:cxnSpMk id="87" creationId="{F9C9899C-D47E-4359-85A4-C4A1BE591142}"/>
          </ac:cxnSpMkLst>
        </pc:cxnChg>
        <pc:cxnChg chg="del">
          <ac:chgData name="NGUYỄN DUY QUANG" userId="7ce06844-2aec-41e2-8ab3-d593b551a6ef" providerId="ADAL" clId="{8AF1EB6A-F1B0-44C5-85DA-377E89DBA958}" dt="2022-11-17T00:09:57.527" v="2716" actId="478"/>
          <ac:cxnSpMkLst>
            <pc:docMk/>
            <pc:sldMk cId="4096144835" sldId="315"/>
            <ac:cxnSpMk id="88" creationId="{4A619AC3-E04A-46C9-8066-1188452C3924}"/>
          </ac:cxnSpMkLst>
        </pc:cxnChg>
      </pc:sldChg>
      <pc:sldChg chg="addSp delSp modSp add mod ord modAnim">
        <pc:chgData name="NGUYỄN DUY QUANG" userId="7ce06844-2aec-41e2-8ab3-d593b551a6ef" providerId="ADAL" clId="{8AF1EB6A-F1B0-44C5-85DA-377E89DBA958}" dt="2022-11-22T03:03:01.364" v="2992"/>
        <pc:sldMkLst>
          <pc:docMk/>
          <pc:sldMk cId="745561920" sldId="316"/>
        </pc:sldMkLst>
        <pc:spChg chg="mod">
          <ac:chgData name="NGUYỄN DUY QUANG" userId="7ce06844-2aec-41e2-8ab3-d593b551a6ef" providerId="ADAL" clId="{8AF1EB6A-F1B0-44C5-85DA-377E89DBA958}" dt="2022-11-22T01:13:34.429" v="2751" actId="20577"/>
          <ac:spMkLst>
            <pc:docMk/>
            <pc:sldMk cId="745561920" sldId="316"/>
            <ac:spMk id="2" creationId="{87DE220B-E75E-8133-D2D8-F7EE2665F3D8}"/>
          </ac:spMkLst>
        </pc:spChg>
        <pc:spChg chg="mod">
          <ac:chgData name="NGUYỄN DUY QUANG" userId="7ce06844-2aec-41e2-8ab3-d593b551a6ef" providerId="ADAL" clId="{8AF1EB6A-F1B0-44C5-85DA-377E89DBA958}" dt="2022-11-22T01:35:10.069" v="2984" actId="20577"/>
          <ac:spMkLst>
            <pc:docMk/>
            <pc:sldMk cId="745561920" sldId="316"/>
            <ac:spMk id="71" creationId="{ABE3D059-B595-414F-981D-6E43EAF82DC6}"/>
          </ac:spMkLst>
        </pc:spChg>
        <pc:spChg chg="mod">
          <ac:chgData name="NGUYỄN DUY QUANG" userId="7ce06844-2aec-41e2-8ab3-d593b551a6ef" providerId="ADAL" clId="{8AF1EB6A-F1B0-44C5-85DA-377E89DBA958}" dt="2022-11-22T01:13:38.874" v="2753" actId="20577"/>
          <ac:spMkLst>
            <pc:docMk/>
            <pc:sldMk cId="745561920" sldId="316"/>
            <ac:spMk id="84" creationId="{4763E9D1-76B1-44FA-BA36-BF36B9A7FCA8}"/>
          </ac:spMkLst>
        </pc:spChg>
        <pc:picChg chg="add mod">
          <ac:chgData name="NGUYỄN DUY QUANG" userId="7ce06844-2aec-41e2-8ab3-d593b551a6ef" providerId="ADAL" clId="{8AF1EB6A-F1B0-44C5-85DA-377E89DBA958}" dt="2022-11-22T03:02:51.909" v="2991" actId="1076"/>
          <ac:picMkLst>
            <pc:docMk/>
            <pc:sldMk cId="745561920" sldId="316"/>
            <ac:picMk id="1026" creationId="{81DB5F6A-5042-B067-D0CF-757D2AAF0953}"/>
          </ac:picMkLst>
        </pc:picChg>
        <pc:picChg chg="del">
          <ac:chgData name="NGUYỄN DUY QUANG" userId="7ce06844-2aec-41e2-8ab3-d593b551a6ef" providerId="ADAL" clId="{8AF1EB6A-F1B0-44C5-85DA-377E89DBA958}" dt="2022-11-22T01:15:14.514" v="2754" actId="478"/>
          <ac:picMkLst>
            <pc:docMk/>
            <pc:sldMk cId="745561920" sldId="316"/>
            <ac:picMk id="1028" creationId="{6C1EF20E-C8AB-1A38-98FB-2006EF10D219}"/>
          </ac:picMkLst>
        </pc:picChg>
      </pc:sldChg>
      <pc:sldChg chg="addSp delSp add del mod delAnim">
        <pc:chgData name="NGUYỄN DUY QUANG" userId="7ce06844-2aec-41e2-8ab3-d593b551a6ef" providerId="ADAL" clId="{8AF1EB6A-F1B0-44C5-85DA-377E89DBA958}" dt="2022-11-23T14:52:10.158" v="3002" actId="47"/>
        <pc:sldMkLst>
          <pc:docMk/>
          <pc:sldMk cId="921626510" sldId="317"/>
        </pc:sldMkLst>
        <pc:spChg chg="del">
          <ac:chgData name="NGUYỄN DUY QUANG" userId="7ce06844-2aec-41e2-8ab3-d593b551a6ef" providerId="ADAL" clId="{8AF1EB6A-F1B0-44C5-85DA-377E89DBA958}" dt="2022-11-23T11:31:56.566" v="2998" actId="478"/>
          <ac:spMkLst>
            <pc:docMk/>
            <pc:sldMk cId="921626510" sldId="317"/>
            <ac:spMk id="32" creationId="{70E377EB-6C1D-436E-B849-651C11860F50}"/>
          </ac:spMkLst>
        </pc:spChg>
        <pc:picChg chg="add del">
          <ac:chgData name="NGUYỄN DUY QUANG" userId="7ce06844-2aec-41e2-8ab3-d593b551a6ef" providerId="ADAL" clId="{8AF1EB6A-F1B0-44C5-85DA-377E89DBA958}" dt="2022-11-23T11:33:19.616" v="2999" actId="478"/>
          <ac:picMkLst>
            <pc:docMk/>
            <pc:sldMk cId="921626510" sldId="317"/>
            <ac:picMk id="3" creationId="{793B20CA-81A7-6C6F-1B6E-57444ABD6F8E}"/>
          </ac:picMkLst>
        </pc:picChg>
        <pc:picChg chg="add del">
          <ac:chgData name="NGUYỄN DUY QUANG" userId="7ce06844-2aec-41e2-8ab3-d593b551a6ef" providerId="ADAL" clId="{8AF1EB6A-F1B0-44C5-85DA-377E89DBA958}" dt="2022-11-23T14:35:09.470" v="3001" actId="478"/>
          <ac:picMkLst>
            <pc:docMk/>
            <pc:sldMk cId="921626510" sldId="317"/>
            <ac:picMk id="5" creationId="{F80ABD49-BA59-B078-5106-705C250B3BEF}"/>
          </ac:picMkLst>
        </pc:picChg>
      </pc:sldChg>
      <pc:sldChg chg="addSp delSp modSp add mod delAnim modAnim">
        <pc:chgData name="NGUYỄN DUY QUANG" userId="7ce06844-2aec-41e2-8ab3-d593b551a6ef" providerId="ADAL" clId="{8AF1EB6A-F1B0-44C5-85DA-377E89DBA958}" dt="2022-11-23T19:17:57.030" v="4468"/>
        <pc:sldMkLst>
          <pc:docMk/>
          <pc:sldMk cId="2766723183" sldId="317"/>
        </pc:sldMkLst>
        <pc:spChg chg="add del">
          <ac:chgData name="NGUYỄN DUY QUANG" userId="7ce06844-2aec-41e2-8ab3-d593b551a6ef" providerId="ADAL" clId="{8AF1EB6A-F1B0-44C5-85DA-377E89DBA958}" dt="2022-11-23T15:47:50.281" v="3044" actId="478"/>
          <ac:spMkLst>
            <pc:docMk/>
            <pc:sldMk cId="2766723183" sldId="317"/>
            <ac:spMk id="8" creationId="{3BD09256-2360-4931-A15C-894E2F25F29D}"/>
          </ac:spMkLst>
        </pc:spChg>
        <pc:spChg chg="mod">
          <ac:chgData name="NGUYỄN DUY QUANG" userId="7ce06844-2aec-41e2-8ab3-d593b551a6ef" providerId="ADAL" clId="{8AF1EB6A-F1B0-44C5-85DA-377E89DBA958}" dt="2022-11-23T14:57:07.130" v="3009" actId="20577"/>
          <ac:spMkLst>
            <pc:docMk/>
            <pc:sldMk cId="2766723183" sldId="317"/>
            <ac:spMk id="10" creationId="{0AAE02A2-E436-4D00-8F9D-4231677F6A5F}"/>
          </ac:spMkLst>
        </pc:spChg>
        <pc:spChg chg="add del mod">
          <ac:chgData name="NGUYỄN DUY QUANG" userId="7ce06844-2aec-41e2-8ab3-d593b551a6ef" providerId="ADAL" clId="{8AF1EB6A-F1B0-44C5-85DA-377E89DBA958}" dt="2022-11-23T15:51:17.648" v="3219" actId="478"/>
          <ac:spMkLst>
            <pc:docMk/>
            <pc:sldMk cId="2766723183" sldId="317"/>
            <ac:spMk id="16" creationId="{26834D5F-798D-5151-7E02-A4235B3CB827}"/>
          </ac:spMkLst>
        </pc:spChg>
        <pc:spChg chg="add del mod">
          <ac:chgData name="NGUYỄN DUY QUANG" userId="7ce06844-2aec-41e2-8ab3-d593b551a6ef" providerId="ADAL" clId="{8AF1EB6A-F1B0-44C5-85DA-377E89DBA958}" dt="2022-11-23T15:47:47.723" v="3042" actId="478"/>
          <ac:spMkLst>
            <pc:docMk/>
            <pc:sldMk cId="2766723183" sldId="317"/>
            <ac:spMk id="18" creationId="{FBE95F86-E479-0351-FFFC-58006E7CD4DA}"/>
          </ac:spMkLst>
        </pc:spChg>
        <pc:spChg chg="add mod">
          <ac:chgData name="NGUYỄN DUY QUANG" userId="7ce06844-2aec-41e2-8ab3-d593b551a6ef" providerId="ADAL" clId="{8AF1EB6A-F1B0-44C5-85DA-377E89DBA958}" dt="2022-11-23T15:57:32.980" v="3418" actId="113"/>
          <ac:spMkLst>
            <pc:docMk/>
            <pc:sldMk cId="2766723183" sldId="317"/>
            <ac:spMk id="19" creationId="{FDB9575B-6A10-C098-E11A-3710DDF8D0C7}"/>
          </ac:spMkLst>
        </pc:spChg>
        <pc:spChg chg="add mod">
          <ac:chgData name="NGUYỄN DUY QUANG" userId="7ce06844-2aec-41e2-8ab3-d593b551a6ef" providerId="ADAL" clId="{8AF1EB6A-F1B0-44C5-85DA-377E89DBA958}" dt="2022-11-23T16:30:58.613" v="3705" actId="20577"/>
          <ac:spMkLst>
            <pc:docMk/>
            <pc:sldMk cId="2766723183" sldId="317"/>
            <ac:spMk id="20" creationId="{E4FC7ACD-31F8-5B91-1FCD-DDE37519C706}"/>
          </ac:spMkLst>
        </pc:spChg>
        <pc:spChg chg="del">
          <ac:chgData name="NGUYỄN DUY QUANG" userId="7ce06844-2aec-41e2-8ab3-d593b551a6ef" providerId="ADAL" clId="{8AF1EB6A-F1B0-44C5-85DA-377E89DBA958}" dt="2022-11-23T14:59:07.778" v="3016" actId="478"/>
          <ac:spMkLst>
            <pc:docMk/>
            <pc:sldMk cId="2766723183" sldId="317"/>
            <ac:spMk id="38" creationId="{F03328A9-6195-4AB3-87B6-8EB5F110E2A3}"/>
          </ac:spMkLst>
        </pc:spChg>
        <pc:spChg chg="del">
          <ac:chgData name="NGUYỄN DUY QUANG" userId="7ce06844-2aec-41e2-8ab3-d593b551a6ef" providerId="ADAL" clId="{8AF1EB6A-F1B0-44C5-85DA-377E89DBA958}" dt="2022-11-23T14:59:06.997" v="3015" actId="478"/>
          <ac:spMkLst>
            <pc:docMk/>
            <pc:sldMk cId="2766723183" sldId="317"/>
            <ac:spMk id="44" creationId="{6EE85B71-6C92-4628-9D17-6B4B9FE98E40}"/>
          </ac:spMkLst>
        </pc:spChg>
        <pc:spChg chg="del">
          <ac:chgData name="NGUYỄN DUY QUANG" userId="7ce06844-2aec-41e2-8ab3-d593b551a6ef" providerId="ADAL" clId="{8AF1EB6A-F1B0-44C5-85DA-377E89DBA958}" dt="2022-11-23T14:59:14.805" v="3018" actId="478"/>
          <ac:spMkLst>
            <pc:docMk/>
            <pc:sldMk cId="2766723183" sldId="317"/>
            <ac:spMk id="49" creationId="{ED005C2F-3BB1-4700-AF96-B507FFAB2844}"/>
          </ac:spMkLst>
        </pc:spChg>
        <pc:spChg chg="del">
          <ac:chgData name="NGUYỄN DUY QUANG" userId="7ce06844-2aec-41e2-8ab3-d593b551a6ef" providerId="ADAL" clId="{8AF1EB6A-F1B0-44C5-85DA-377E89DBA958}" dt="2022-11-23T14:59:14.805" v="3018" actId="478"/>
          <ac:spMkLst>
            <pc:docMk/>
            <pc:sldMk cId="2766723183" sldId="317"/>
            <ac:spMk id="55" creationId="{CC6AB814-323D-4209-AB03-975012F1F9A1}"/>
          </ac:spMkLst>
        </pc:spChg>
        <pc:spChg chg="del">
          <ac:chgData name="NGUYỄN DUY QUANG" userId="7ce06844-2aec-41e2-8ab3-d593b551a6ef" providerId="ADAL" clId="{8AF1EB6A-F1B0-44C5-85DA-377E89DBA958}" dt="2022-11-23T14:59:14.805" v="3018" actId="478"/>
          <ac:spMkLst>
            <pc:docMk/>
            <pc:sldMk cId="2766723183" sldId="317"/>
            <ac:spMk id="75" creationId="{1DB22E1C-FC3B-4C0D-9B9C-53631272F70E}"/>
          </ac:spMkLst>
        </pc:spChg>
        <pc:spChg chg="mod">
          <ac:chgData name="NGUYỄN DUY QUANG" userId="7ce06844-2aec-41e2-8ab3-d593b551a6ef" providerId="ADAL" clId="{8AF1EB6A-F1B0-44C5-85DA-377E89DBA958}" dt="2022-11-23T14:57:19.436" v="3013" actId="20577"/>
          <ac:spMkLst>
            <pc:docMk/>
            <pc:sldMk cId="2766723183" sldId="317"/>
            <ac:spMk id="128" creationId="{A3E640F7-B3EE-4178-9429-DCA4B0FEF316}"/>
          </ac:spMkLst>
        </pc:spChg>
        <pc:grpChg chg="del">
          <ac:chgData name="NGUYỄN DUY QUANG" userId="7ce06844-2aec-41e2-8ab3-d593b551a6ef" providerId="ADAL" clId="{8AF1EB6A-F1B0-44C5-85DA-377E89DBA958}" dt="2022-11-23T14:59:03.861" v="3014" actId="478"/>
          <ac:grpSpMkLst>
            <pc:docMk/>
            <pc:sldMk cId="2766723183" sldId="317"/>
            <ac:grpSpMk id="39" creationId="{2658E3FB-29E1-45E8-93A4-E6CCE604E1CC}"/>
          </ac:grpSpMkLst>
        </pc:grpChg>
        <pc:grpChg chg="del">
          <ac:chgData name="NGUYỄN DUY QUANG" userId="7ce06844-2aec-41e2-8ab3-d593b551a6ef" providerId="ADAL" clId="{8AF1EB6A-F1B0-44C5-85DA-377E89DBA958}" dt="2022-11-23T14:59:09.521" v="3017" actId="478"/>
          <ac:grpSpMkLst>
            <pc:docMk/>
            <pc:sldMk cId="2766723183" sldId="317"/>
            <ac:grpSpMk id="45" creationId="{E8E1ECE0-1C05-4695-BD0C-DB056B302A14}"/>
          </ac:grpSpMkLst>
        </pc:grpChg>
        <pc:grpChg chg="del">
          <ac:chgData name="NGUYỄN DUY QUANG" userId="7ce06844-2aec-41e2-8ab3-d593b551a6ef" providerId="ADAL" clId="{8AF1EB6A-F1B0-44C5-85DA-377E89DBA958}" dt="2022-11-23T14:59:15.589" v="3019" actId="478"/>
          <ac:grpSpMkLst>
            <pc:docMk/>
            <pc:sldMk cId="2766723183" sldId="317"/>
            <ac:grpSpMk id="50" creationId="{AD463FCF-4178-424F-9678-3D8E21E586A0}"/>
          </ac:grpSpMkLst>
        </pc:grpChg>
        <pc:grpChg chg="del">
          <ac:chgData name="NGUYỄN DUY QUANG" userId="7ce06844-2aec-41e2-8ab3-d593b551a6ef" providerId="ADAL" clId="{8AF1EB6A-F1B0-44C5-85DA-377E89DBA958}" dt="2022-11-23T14:59:14.805" v="3018" actId="478"/>
          <ac:grpSpMkLst>
            <pc:docMk/>
            <pc:sldMk cId="2766723183" sldId="317"/>
            <ac:grpSpMk id="72" creationId="{9F404622-59D6-4FDD-BB19-502BE68D4B4E}"/>
          </ac:grpSpMkLst>
        </pc:grpChg>
        <pc:graphicFrameChg chg="add del">
          <ac:chgData name="NGUYỄN DUY QUANG" userId="7ce06844-2aec-41e2-8ab3-d593b551a6ef" providerId="ADAL" clId="{8AF1EB6A-F1B0-44C5-85DA-377E89DBA958}" dt="2022-11-23T15:13:37.022" v="3021" actId="478"/>
          <ac:graphicFrameMkLst>
            <pc:docMk/>
            <pc:sldMk cId="2766723183" sldId="317"/>
            <ac:graphicFrameMk id="14" creationId="{4A103D6C-A4CF-D814-D050-0521715CFBF1}"/>
          </ac:graphicFrameMkLst>
        </pc:graphicFrameChg>
        <pc:picChg chg="add mod">
          <ac:chgData name="NGUYỄN DUY QUANG" userId="7ce06844-2aec-41e2-8ab3-d593b551a6ef" providerId="ADAL" clId="{8AF1EB6A-F1B0-44C5-85DA-377E89DBA958}" dt="2022-11-23T17:00:39.544" v="3713" actId="1076"/>
          <ac:picMkLst>
            <pc:docMk/>
            <pc:sldMk cId="2766723183" sldId="317"/>
            <ac:picMk id="1026" creationId="{96DFC719-7387-502D-1A78-47C123E48B22}"/>
          </ac:picMkLst>
        </pc:picChg>
        <pc:picChg chg="add mod">
          <ac:chgData name="NGUYỄN DUY QUANG" userId="7ce06844-2aec-41e2-8ab3-d593b551a6ef" providerId="ADAL" clId="{8AF1EB6A-F1B0-44C5-85DA-377E89DBA958}" dt="2022-11-23T16:47:39.053" v="3712" actId="1076"/>
          <ac:picMkLst>
            <pc:docMk/>
            <pc:sldMk cId="2766723183" sldId="317"/>
            <ac:picMk id="1028" creationId="{E5569CA1-EBAB-4357-9E81-982B4A4F0FFD}"/>
          </ac:picMkLst>
        </pc:picChg>
      </pc:sldChg>
      <pc:sldChg chg="new del">
        <pc:chgData name="NGUYỄN DUY QUANG" userId="7ce06844-2aec-41e2-8ab3-d593b551a6ef" providerId="ADAL" clId="{8AF1EB6A-F1B0-44C5-85DA-377E89DBA958}" dt="2022-11-23T11:31:49.752" v="2995" actId="2696"/>
        <pc:sldMkLst>
          <pc:docMk/>
          <pc:sldMk cId="3045823779" sldId="317"/>
        </pc:sldMkLst>
      </pc:sldChg>
      <pc:sldChg chg="addSp delSp modSp add mod delAnim modAnim">
        <pc:chgData name="NGUYỄN DUY QUANG" userId="7ce06844-2aec-41e2-8ab3-d593b551a6ef" providerId="ADAL" clId="{8AF1EB6A-F1B0-44C5-85DA-377E89DBA958}" dt="2022-11-23T19:18:11.159" v="4470"/>
        <pc:sldMkLst>
          <pc:docMk/>
          <pc:sldMk cId="2869457812" sldId="318"/>
        </pc:sldMkLst>
        <pc:spChg chg="del">
          <ac:chgData name="NGUYỄN DUY QUANG" userId="7ce06844-2aec-41e2-8ab3-d593b551a6ef" providerId="ADAL" clId="{8AF1EB6A-F1B0-44C5-85DA-377E89DBA958}" dt="2022-11-23T18:33:10.993" v="3724" actId="478"/>
          <ac:spMkLst>
            <pc:docMk/>
            <pc:sldMk cId="2869457812" sldId="318"/>
            <ac:spMk id="2" creationId="{ADBAAF1A-F936-4B83-9A0D-BFEC95D5BCBC}"/>
          </ac:spMkLst>
        </pc:spChg>
        <pc:spChg chg="add mod">
          <ac:chgData name="NGUYỄN DUY QUANG" userId="7ce06844-2aec-41e2-8ab3-d593b551a6ef" providerId="ADAL" clId="{8AF1EB6A-F1B0-44C5-85DA-377E89DBA958}" dt="2022-11-23T18:41:45.131" v="3793" actId="20577"/>
          <ac:spMkLst>
            <pc:docMk/>
            <pc:sldMk cId="2869457812" sldId="318"/>
            <ac:spMk id="5" creationId="{CA3B25AA-F1CF-FE8B-BCB9-F5089EB7A81A}"/>
          </ac:spMkLst>
        </pc:spChg>
        <pc:spChg chg="mod">
          <ac:chgData name="NGUYỄN DUY QUANG" userId="7ce06844-2aec-41e2-8ab3-d593b551a6ef" providerId="ADAL" clId="{8AF1EB6A-F1B0-44C5-85DA-377E89DBA958}" dt="2022-11-23T18:33:05.792" v="3718" actId="14100"/>
          <ac:spMkLst>
            <pc:docMk/>
            <pc:sldMk cId="2869457812" sldId="318"/>
            <ac:spMk id="30" creationId="{9F900C87-9102-4C8D-B7FA-B16384F04DFF}"/>
          </ac:spMkLst>
        </pc:spChg>
        <pc:spChg chg="del">
          <ac:chgData name="NGUYỄN DUY QUANG" userId="7ce06844-2aec-41e2-8ab3-d593b551a6ef" providerId="ADAL" clId="{8AF1EB6A-F1B0-44C5-85DA-377E89DBA958}" dt="2022-11-23T18:31:06.684" v="3716" actId="478"/>
          <ac:spMkLst>
            <pc:docMk/>
            <pc:sldMk cId="2869457812" sldId="318"/>
            <ac:spMk id="31" creationId="{E7D34451-008F-439F-B756-B59A5D5307D7}"/>
          </ac:spMkLst>
        </pc:spChg>
        <pc:spChg chg="mod">
          <ac:chgData name="NGUYỄN DUY QUANG" userId="7ce06844-2aec-41e2-8ab3-d593b551a6ef" providerId="ADAL" clId="{8AF1EB6A-F1B0-44C5-85DA-377E89DBA958}" dt="2022-11-23T18:33:09.815" v="3722" actId="6549"/>
          <ac:spMkLst>
            <pc:docMk/>
            <pc:sldMk cId="2869457812" sldId="318"/>
            <ac:spMk id="126" creationId="{3CB29F1C-4D22-4876-B3BE-D24A961E2FCE}"/>
          </ac:spMkLst>
        </pc:spChg>
        <pc:grpChg chg="del">
          <ac:chgData name="NGUYỄN DUY QUANG" userId="7ce06844-2aec-41e2-8ab3-d593b551a6ef" providerId="ADAL" clId="{8AF1EB6A-F1B0-44C5-85DA-377E89DBA958}" dt="2022-11-23T18:33:08.533" v="3720" actId="478"/>
          <ac:grpSpMkLst>
            <pc:docMk/>
            <pc:sldMk cId="2869457812" sldId="318"/>
            <ac:grpSpMk id="23" creationId="{565C26F9-7553-4802-B205-4F4215B531E0}"/>
          </ac:grpSpMkLst>
        </pc:grpChg>
        <pc:grpChg chg="del">
          <ac:chgData name="NGUYỄN DUY QUANG" userId="7ce06844-2aec-41e2-8ab3-d593b551a6ef" providerId="ADAL" clId="{8AF1EB6A-F1B0-44C5-85DA-377E89DBA958}" dt="2022-11-23T18:33:09.126" v="3721" actId="478"/>
          <ac:grpSpMkLst>
            <pc:docMk/>
            <pc:sldMk cId="2869457812" sldId="318"/>
            <ac:grpSpMk id="114" creationId="{DF0134BC-6540-4FA4-ABF3-F006A52E4CB4}"/>
          </ac:grpSpMkLst>
        </pc:grpChg>
        <pc:grpChg chg="del">
          <ac:chgData name="NGUYỄN DUY QUANG" userId="7ce06844-2aec-41e2-8ab3-d593b551a6ef" providerId="ADAL" clId="{8AF1EB6A-F1B0-44C5-85DA-377E89DBA958}" dt="2022-11-23T18:33:07.824" v="3719" actId="478"/>
          <ac:grpSpMkLst>
            <pc:docMk/>
            <pc:sldMk cId="2869457812" sldId="318"/>
            <ac:grpSpMk id="117" creationId="{75CDDD9F-C7D4-4C7F-AA18-90C840550070}"/>
          </ac:grpSpMkLst>
        </pc:grpChg>
        <pc:grpChg chg="del">
          <ac:chgData name="NGUYỄN DUY QUANG" userId="7ce06844-2aec-41e2-8ab3-d593b551a6ef" providerId="ADAL" clId="{8AF1EB6A-F1B0-44C5-85DA-377E89DBA958}" dt="2022-11-23T18:33:10.449" v="3723" actId="478"/>
          <ac:grpSpMkLst>
            <pc:docMk/>
            <pc:sldMk cId="2869457812" sldId="318"/>
            <ac:grpSpMk id="123" creationId="{83876B9A-E515-41B5-9A3C-2129247303BF}"/>
          </ac:grpSpMkLst>
        </pc:grpChg>
        <pc:picChg chg="add mod">
          <ac:chgData name="NGUYỄN DUY QUANG" userId="7ce06844-2aec-41e2-8ab3-d593b551a6ef" providerId="ADAL" clId="{8AF1EB6A-F1B0-44C5-85DA-377E89DBA958}" dt="2022-11-23T18:34:33.978" v="3728" actId="1076"/>
          <ac:picMkLst>
            <pc:docMk/>
            <pc:sldMk cId="2869457812" sldId="318"/>
            <ac:picMk id="4" creationId="{FA6C4527-0F00-E811-1DC3-BAD9B0070E10}"/>
          </ac:picMkLst>
        </pc:picChg>
      </pc:sldChg>
      <pc:sldChg chg="add del setBg">
        <pc:chgData name="NGUYỄN DUY QUANG" userId="7ce06844-2aec-41e2-8ab3-d593b551a6ef" providerId="ADAL" clId="{8AF1EB6A-F1B0-44C5-85DA-377E89DBA958}" dt="2022-11-23T18:42:10.621" v="3795"/>
        <pc:sldMkLst>
          <pc:docMk/>
          <pc:sldMk cId="391196646" sldId="319"/>
        </pc:sldMkLst>
      </pc:sldChg>
      <pc:sldChg chg="addSp delSp modSp add mod modAnim">
        <pc:chgData name="NGUYỄN DUY QUANG" userId="7ce06844-2aec-41e2-8ab3-d593b551a6ef" providerId="ADAL" clId="{8AF1EB6A-F1B0-44C5-85DA-377E89DBA958}" dt="2022-11-23T19:18:30.103" v="4474"/>
        <pc:sldMkLst>
          <pc:docMk/>
          <pc:sldMk cId="682154600" sldId="319"/>
        </pc:sldMkLst>
        <pc:spChg chg="mod">
          <ac:chgData name="NGUYỄN DUY QUANG" userId="7ce06844-2aec-41e2-8ab3-d593b551a6ef" providerId="ADAL" clId="{8AF1EB6A-F1B0-44C5-85DA-377E89DBA958}" dt="2022-11-23T18:53:35.001" v="4032" actId="20577"/>
          <ac:spMkLst>
            <pc:docMk/>
            <pc:sldMk cId="682154600" sldId="319"/>
            <ac:spMk id="5" creationId="{CA3B25AA-F1CF-FE8B-BCB9-F5089EB7A81A}"/>
          </ac:spMkLst>
        </pc:spChg>
        <pc:spChg chg="mod">
          <ac:chgData name="NGUYỄN DUY QUANG" userId="7ce06844-2aec-41e2-8ab3-d593b551a6ef" providerId="ADAL" clId="{8AF1EB6A-F1B0-44C5-85DA-377E89DBA958}" dt="2022-11-23T18:44:08.458" v="3800"/>
          <ac:spMkLst>
            <pc:docMk/>
            <pc:sldMk cId="682154600" sldId="319"/>
            <ac:spMk id="30" creationId="{9F900C87-9102-4C8D-B7FA-B16384F04DFF}"/>
          </ac:spMkLst>
        </pc:spChg>
        <pc:picChg chg="add mod">
          <ac:chgData name="NGUYỄN DUY QUANG" userId="7ce06844-2aec-41e2-8ab3-d593b551a6ef" providerId="ADAL" clId="{8AF1EB6A-F1B0-44C5-85DA-377E89DBA958}" dt="2022-11-23T18:48:51.233" v="3859" actId="1076"/>
          <ac:picMkLst>
            <pc:docMk/>
            <pc:sldMk cId="682154600" sldId="319"/>
            <ac:picMk id="3" creationId="{5D22A1DE-E597-B659-E919-6AE4BD078EFB}"/>
          </ac:picMkLst>
        </pc:picChg>
        <pc:picChg chg="del">
          <ac:chgData name="NGUYỄN DUY QUANG" userId="7ce06844-2aec-41e2-8ab3-d593b551a6ef" providerId="ADAL" clId="{8AF1EB6A-F1B0-44C5-85DA-377E89DBA958}" dt="2022-11-23T18:48:41.127" v="3855" actId="478"/>
          <ac:picMkLst>
            <pc:docMk/>
            <pc:sldMk cId="682154600" sldId="319"/>
            <ac:picMk id="4" creationId="{FA6C4527-0F00-E811-1DC3-BAD9B0070E10}"/>
          </ac:picMkLst>
        </pc:picChg>
      </pc:sldChg>
      <pc:sldChg chg="addSp delSp modSp add mod modAnim">
        <pc:chgData name="NGUYỄN DUY QUANG" userId="7ce06844-2aec-41e2-8ab3-d593b551a6ef" providerId="ADAL" clId="{8AF1EB6A-F1B0-44C5-85DA-377E89DBA958}" dt="2022-11-23T19:18:47.105" v="4477"/>
        <pc:sldMkLst>
          <pc:docMk/>
          <pc:sldMk cId="3174996118" sldId="320"/>
        </pc:sldMkLst>
        <pc:spChg chg="mod">
          <ac:chgData name="NGUYỄN DUY QUANG" userId="7ce06844-2aec-41e2-8ab3-d593b551a6ef" providerId="ADAL" clId="{8AF1EB6A-F1B0-44C5-85DA-377E89DBA958}" dt="2022-11-23T19:03:31.133" v="4172" actId="20577"/>
          <ac:spMkLst>
            <pc:docMk/>
            <pc:sldMk cId="3174996118" sldId="320"/>
            <ac:spMk id="5" creationId="{CA3B25AA-F1CF-FE8B-BCB9-F5089EB7A81A}"/>
          </ac:spMkLst>
        </pc:spChg>
        <pc:spChg chg="mod">
          <ac:chgData name="NGUYỄN DUY QUANG" userId="7ce06844-2aec-41e2-8ab3-d593b551a6ef" providerId="ADAL" clId="{8AF1EB6A-F1B0-44C5-85DA-377E89DBA958}" dt="2022-11-23T18:54:06.545" v="4035"/>
          <ac:spMkLst>
            <pc:docMk/>
            <pc:sldMk cId="3174996118" sldId="320"/>
            <ac:spMk id="30" creationId="{9F900C87-9102-4C8D-B7FA-B16384F04DFF}"/>
          </ac:spMkLst>
        </pc:spChg>
        <pc:picChg chg="add mod">
          <ac:chgData name="NGUYỄN DUY QUANG" userId="7ce06844-2aec-41e2-8ab3-d593b551a6ef" providerId="ADAL" clId="{8AF1EB6A-F1B0-44C5-85DA-377E89DBA958}" dt="2022-11-23T18:56:05.713" v="4041" actId="1076"/>
          <ac:picMkLst>
            <pc:docMk/>
            <pc:sldMk cId="3174996118" sldId="320"/>
            <ac:picMk id="3" creationId="{BE61C8FC-4C12-D3FB-4BC7-DA5AC8FCA0D3}"/>
          </ac:picMkLst>
        </pc:picChg>
        <pc:picChg chg="del mod">
          <ac:chgData name="NGUYỄN DUY QUANG" userId="7ce06844-2aec-41e2-8ab3-d593b551a6ef" providerId="ADAL" clId="{8AF1EB6A-F1B0-44C5-85DA-377E89DBA958}" dt="2022-11-23T18:55:54.920" v="4037" actId="478"/>
          <ac:picMkLst>
            <pc:docMk/>
            <pc:sldMk cId="3174996118" sldId="320"/>
            <ac:picMk id="4" creationId="{FA6C4527-0F00-E811-1DC3-BAD9B0070E10}"/>
          </ac:picMkLst>
        </pc:picChg>
      </pc:sldChg>
      <pc:sldChg chg="addSp delSp modSp add mod">
        <pc:chgData name="NGUYỄN DUY QUANG" userId="7ce06844-2aec-41e2-8ab3-d593b551a6ef" providerId="ADAL" clId="{8AF1EB6A-F1B0-44C5-85DA-377E89DBA958}" dt="2022-11-23T19:15:32.491" v="4466" actId="14734"/>
        <pc:sldMkLst>
          <pc:docMk/>
          <pc:sldMk cId="2131665182" sldId="321"/>
        </pc:sldMkLst>
        <pc:spChg chg="add mod">
          <ac:chgData name="NGUYỄN DUY QUANG" userId="7ce06844-2aec-41e2-8ab3-d593b551a6ef" providerId="ADAL" clId="{8AF1EB6A-F1B0-44C5-85DA-377E89DBA958}" dt="2022-11-23T19:06:22.559" v="4182" actId="20577"/>
          <ac:spMkLst>
            <pc:docMk/>
            <pc:sldMk cId="2131665182" sldId="321"/>
            <ac:spMk id="2" creationId="{37D691CA-328C-9209-D134-C31F4330D7F0}"/>
          </ac:spMkLst>
        </pc:spChg>
        <pc:spChg chg="del">
          <ac:chgData name="NGUYỄN DUY QUANG" userId="7ce06844-2aec-41e2-8ab3-d593b551a6ef" providerId="ADAL" clId="{8AF1EB6A-F1B0-44C5-85DA-377E89DBA958}" dt="2022-11-23T19:04:50.579" v="4174" actId="478"/>
          <ac:spMkLst>
            <pc:docMk/>
            <pc:sldMk cId="2131665182" sldId="321"/>
            <ac:spMk id="5" creationId="{CA3B25AA-F1CF-FE8B-BCB9-F5089EB7A81A}"/>
          </ac:spMkLst>
        </pc:spChg>
        <pc:spChg chg="del">
          <ac:chgData name="NGUYỄN DUY QUANG" userId="7ce06844-2aec-41e2-8ab3-d593b551a6ef" providerId="ADAL" clId="{8AF1EB6A-F1B0-44C5-85DA-377E89DBA958}" dt="2022-11-23T19:04:50.579" v="4174" actId="478"/>
          <ac:spMkLst>
            <pc:docMk/>
            <pc:sldMk cId="2131665182" sldId="321"/>
            <ac:spMk id="30" creationId="{9F900C87-9102-4C8D-B7FA-B16384F04DFF}"/>
          </ac:spMkLst>
        </pc:spChg>
        <pc:graphicFrameChg chg="add mod modGraphic">
          <ac:chgData name="NGUYỄN DUY QUANG" userId="7ce06844-2aec-41e2-8ab3-d593b551a6ef" providerId="ADAL" clId="{8AF1EB6A-F1B0-44C5-85DA-377E89DBA958}" dt="2022-11-23T19:15:32.491" v="4466" actId="14734"/>
          <ac:graphicFrameMkLst>
            <pc:docMk/>
            <pc:sldMk cId="2131665182" sldId="321"/>
            <ac:graphicFrameMk id="22" creationId="{0668B75E-25E3-0C7A-8A22-C61FAA7206B3}"/>
          </ac:graphicFrameMkLst>
        </pc:graphicFrameChg>
        <pc:picChg chg="del">
          <ac:chgData name="NGUYỄN DUY QUANG" userId="7ce06844-2aec-41e2-8ab3-d593b551a6ef" providerId="ADAL" clId="{8AF1EB6A-F1B0-44C5-85DA-377E89DBA958}" dt="2022-11-23T19:04:50.579" v="4174" actId="478"/>
          <ac:picMkLst>
            <pc:docMk/>
            <pc:sldMk cId="2131665182" sldId="321"/>
            <ac:picMk id="3" creationId="{BE61C8FC-4C12-D3FB-4BC7-DA5AC8FCA0D3}"/>
          </ac:picMkLst>
        </pc:picChg>
        <pc:picChg chg="add del">
          <ac:chgData name="NGUYỄN DUY QUANG" userId="7ce06844-2aec-41e2-8ab3-d593b551a6ef" providerId="ADAL" clId="{8AF1EB6A-F1B0-44C5-85DA-377E89DBA958}" dt="2022-11-23T19:14:41.831" v="4452" actId="478"/>
          <ac:picMkLst>
            <pc:docMk/>
            <pc:sldMk cId="2131665182" sldId="321"/>
            <ac:picMk id="6" creationId="{320EEC08-3FA8-4E63-60C3-75B77139C4AA}"/>
          </ac:picMkLst>
        </pc:picChg>
        <pc:picChg chg="add del mod">
          <ac:chgData name="NGUYỄN DUY QUANG" userId="7ce06844-2aec-41e2-8ab3-d593b551a6ef" providerId="ADAL" clId="{8AF1EB6A-F1B0-44C5-85DA-377E89DBA958}" dt="2022-11-23T19:09:54.605" v="4186" actId="478"/>
          <ac:picMkLst>
            <pc:docMk/>
            <pc:sldMk cId="2131665182" sldId="321"/>
            <ac:picMk id="9" creationId="{32615D2A-5D29-58BA-1168-93273982EFE6}"/>
          </ac:picMkLst>
        </pc:picChg>
        <pc:picChg chg="add del mod">
          <ac:chgData name="NGUYỄN DUY QUANG" userId="7ce06844-2aec-41e2-8ab3-d593b551a6ef" providerId="ADAL" clId="{8AF1EB6A-F1B0-44C5-85DA-377E89DBA958}" dt="2022-11-23T19:14:41.831" v="4452" actId="478"/>
          <ac:picMkLst>
            <pc:docMk/>
            <pc:sldMk cId="2131665182" sldId="321"/>
            <ac:picMk id="15" creationId="{08E4C21A-4BA2-72D4-49C2-58B6D3D1B198}"/>
          </ac:picMkLst>
        </pc:picChg>
        <pc:picChg chg="add del mod">
          <ac:chgData name="NGUYỄN DUY QUANG" userId="7ce06844-2aec-41e2-8ab3-d593b551a6ef" providerId="ADAL" clId="{8AF1EB6A-F1B0-44C5-85DA-377E89DBA958}" dt="2022-11-23T19:14:41.831" v="4452" actId="478"/>
          <ac:picMkLst>
            <pc:docMk/>
            <pc:sldMk cId="2131665182" sldId="321"/>
            <ac:picMk id="21" creationId="{6681ECD7-7F97-773E-FA44-C4185D176BFB}"/>
          </ac:picMkLst>
        </pc:picChg>
      </pc:sldChg>
      <pc:sldChg chg="addSp delSp modSp add mod delAnim">
        <pc:chgData name="NGUYỄN DUY QUANG" userId="7ce06844-2aec-41e2-8ab3-d593b551a6ef" providerId="ADAL" clId="{8AF1EB6A-F1B0-44C5-85DA-377E89DBA958}" dt="2022-11-23T19:31:08.092" v="4482" actId="14100"/>
        <pc:sldMkLst>
          <pc:docMk/>
          <pc:sldMk cId="2599834541" sldId="322"/>
        </pc:sldMkLst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21" creationId="{826A87BD-BAB0-4ADB-9525-6605EED54126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27" creationId="{01B08DB8-9D3E-491A-AD77-E71646D6A674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37" creationId="{42F23C58-76FE-4098-80C3-CF55BF1C5345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39" creationId="{2728E5AF-2A43-49FF-8C06-3C0A8C54A889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42" creationId="{7B760311-D45C-43EA-A096-BB9B3B108BAB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43" creationId="{16FB2ECF-1F32-4D64-9371-17C12225FCDA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47" creationId="{0DECB40A-4838-47F9-98B6-1E5FF74A5251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48" creationId="{07209B07-76DE-454A-AC9C-CD2B2D707475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49" creationId="{570FAD48-2C1D-4D31-B7CC-BFC167EFE389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50" creationId="{06151DF5-FF4E-403C-9494-B838A5A6555A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51" creationId="{1C2BCF99-B9A3-453E-898D-D393A59F6F78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52" creationId="{EF32F5C2-95B6-4E94-B09B-DB0B34BDDD72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71" creationId="{ABE3D059-B595-414F-981D-6E43EAF82DC6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73" creationId="{EC38157B-2076-4A05-BF9B-DC501DE2A44B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75" creationId="{51209C95-64E4-4BBF-AE9B-E3634323E660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77" creationId="{E23C463E-32A3-46DF-8167-A7C8D24CD483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79" creationId="{5D09A032-D291-4410-9FAA-4EAA07478EA8}"/>
          </ac:spMkLst>
        </pc:spChg>
        <pc:spChg chg="del">
          <ac:chgData name="NGUYỄN DUY QUANG" userId="7ce06844-2aec-41e2-8ab3-d593b551a6ef" providerId="ADAL" clId="{8AF1EB6A-F1B0-44C5-85DA-377E89DBA958}" dt="2022-11-23T19:30:33.079" v="4480" actId="478"/>
          <ac:spMkLst>
            <pc:docMk/>
            <pc:sldMk cId="2599834541" sldId="322"/>
            <ac:spMk id="81" creationId="{1F157457-5FBC-49E2-A470-8EAE4ED4ACB3}"/>
          </ac:spMkLst>
        </pc:spChg>
        <pc:grpChg chg="del">
          <ac:chgData name="NGUYỄN DUY QUANG" userId="7ce06844-2aec-41e2-8ab3-d593b551a6ef" providerId="ADAL" clId="{8AF1EB6A-F1B0-44C5-85DA-377E89DBA958}" dt="2022-11-23T19:30:33.079" v="4480" actId="478"/>
          <ac:grpSpMkLst>
            <pc:docMk/>
            <pc:sldMk cId="2599834541" sldId="322"/>
            <ac:grpSpMk id="60" creationId="{4350D54A-B9E1-4558-813D-2444860A7A04}"/>
          </ac:grpSpMkLst>
        </pc:grpChg>
        <pc:grpChg chg="del">
          <ac:chgData name="NGUYỄN DUY QUANG" userId="7ce06844-2aec-41e2-8ab3-d593b551a6ef" providerId="ADAL" clId="{8AF1EB6A-F1B0-44C5-85DA-377E89DBA958}" dt="2022-11-23T19:30:33.079" v="4480" actId="478"/>
          <ac:grpSpMkLst>
            <pc:docMk/>
            <pc:sldMk cId="2599834541" sldId="322"/>
            <ac:grpSpMk id="65" creationId="{9BF23AA2-DC44-4001-963A-EDEF4D1AC528}"/>
          </ac:grpSpMkLst>
        </pc:grpChg>
        <pc:grpChg chg="del">
          <ac:chgData name="NGUYỄN DUY QUANG" userId="7ce06844-2aec-41e2-8ab3-d593b551a6ef" providerId="ADAL" clId="{8AF1EB6A-F1B0-44C5-85DA-377E89DBA958}" dt="2022-11-23T19:30:33.079" v="4480" actId="478"/>
          <ac:grpSpMkLst>
            <pc:docMk/>
            <pc:sldMk cId="2599834541" sldId="322"/>
            <ac:grpSpMk id="89" creationId="{16E22AAD-6DB6-4CDE-B351-04E221D88D8C}"/>
          </ac:grpSpMkLst>
        </pc:grpChg>
        <pc:grpChg chg="del">
          <ac:chgData name="NGUYỄN DUY QUANG" userId="7ce06844-2aec-41e2-8ab3-d593b551a6ef" providerId="ADAL" clId="{8AF1EB6A-F1B0-44C5-85DA-377E89DBA958}" dt="2022-11-23T19:30:33.079" v="4480" actId="478"/>
          <ac:grpSpMkLst>
            <pc:docMk/>
            <pc:sldMk cId="2599834541" sldId="322"/>
            <ac:grpSpMk id="94" creationId="{CE5FE4F2-1495-4B45-85CF-A46C84ED94C7}"/>
          </ac:grpSpMkLst>
        </pc:grpChg>
        <pc:grpChg chg="del">
          <ac:chgData name="NGUYỄN DUY QUANG" userId="7ce06844-2aec-41e2-8ab3-d593b551a6ef" providerId="ADAL" clId="{8AF1EB6A-F1B0-44C5-85DA-377E89DBA958}" dt="2022-11-23T19:30:33.079" v="4480" actId="478"/>
          <ac:grpSpMkLst>
            <pc:docMk/>
            <pc:sldMk cId="2599834541" sldId="322"/>
            <ac:grpSpMk id="99" creationId="{54288A8D-D0D9-4F32-9A22-6735573DC65C}"/>
          </ac:grpSpMkLst>
        </pc:grpChg>
        <pc:grpChg chg="del">
          <ac:chgData name="NGUYỄN DUY QUANG" userId="7ce06844-2aec-41e2-8ab3-d593b551a6ef" providerId="ADAL" clId="{8AF1EB6A-F1B0-44C5-85DA-377E89DBA958}" dt="2022-11-23T19:30:33.079" v="4480" actId="478"/>
          <ac:grpSpMkLst>
            <pc:docMk/>
            <pc:sldMk cId="2599834541" sldId="322"/>
            <ac:grpSpMk id="109" creationId="{EB079CA7-DB75-43B7-A56D-0311C7938095}"/>
          </ac:grpSpMkLst>
        </pc:grpChg>
        <pc:picChg chg="del">
          <ac:chgData name="NGUYỄN DUY QUANG" userId="7ce06844-2aec-41e2-8ab3-d593b551a6ef" providerId="ADAL" clId="{8AF1EB6A-F1B0-44C5-85DA-377E89DBA958}" dt="2022-11-23T19:30:30.108" v="4479" actId="478"/>
          <ac:picMkLst>
            <pc:docMk/>
            <pc:sldMk cId="2599834541" sldId="322"/>
            <ac:picMk id="2" creationId="{9751007A-8C0A-68BB-42EC-CC6DA3BBA18E}"/>
          </ac:picMkLst>
        </pc:picChg>
        <pc:picChg chg="del">
          <ac:chgData name="NGUYỄN DUY QUANG" userId="7ce06844-2aec-41e2-8ab3-d593b551a6ef" providerId="ADAL" clId="{8AF1EB6A-F1B0-44C5-85DA-377E89DBA958}" dt="2022-11-23T19:30:30.108" v="4479" actId="478"/>
          <ac:picMkLst>
            <pc:docMk/>
            <pc:sldMk cId="2599834541" sldId="322"/>
            <ac:picMk id="4" creationId="{6CB9F601-EAFF-92A1-B13B-7E8C21A2B070}"/>
          </ac:picMkLst>
        </pc:picChg>
        <pc:picChg chg="add mod">
          <ac:chgData name="NGUYỄN DUY QUANG" userId="7ce06844-2aec-41e2-8ab3-d593b551a6ef" providerId="ADAL" clId="{8AF1EB6A-F1B0-44C5-85DA-377E89DBA958}" dt="2022-11-23T19:31:08.092" v="4482" actId="14100"/>
          <ac:picMkLst>
            <pc:docMk/>
            <pc:sldMk cId="2599834541" sldId="322"/>
            <ac:picMk id="6" creationId="{F2CA2677-56BE-F5F7-2E2B-739627E5A34C}"/>
          </ac:picMkLst>
        </pc:picChg>
        <pc:cxnChg chg="del">
          <ac:chgData name="NGUYỄN DUY QUANG" userId="7ce06844-2aec-41e2-8ab3-d593b551a6ef" providerId="ADAL" clId="{8AF1EB6A-F1B0-44C5-85DA-377E89DBA958}" dt="2022-11-23T19:30:33.079" v="4480" actId="478"/>
          <ac:cxnSpMkLst>
            <pc:docMk/>
            <pc:sldMk cId="2599834541" sldId="322"/>
            <ac:cxnSpMk id="3" creationId="{3368F6C0-9F8E-4775-915E-28D9E39262F4}"/>
          </ac:cxnSpMkLst>
        </pc:cxnChg>
        <pc:cxnChg chg="del">
          <ac:chgData name="NGUYỄN DUY QUANG" userId="7ce06844-2aec-41e2-8ab3-d593b551a6ef" providerId="ADAL" clId="{8AF1EB6A-F1B0-44C5-85DA-377E89DBA958}" dt="2022-11-23T19:30:33.079" v="4480" actId="478"/>
          <ac:cxnSpMkLst>
            <pc:docMk/>
            <pc:sldMk cId="2599834541" sldId="322"/>
            <ac:cxnSpMk id="26" creationId="{C901A7F9-BB6A-40F2-BAD8-323338FA11B2}"/>
          </ac:cxnSpMkLst>
        </pc:cxnChg>
        <pc:cxnChg chg="del">
          <ac:chgData name="NGUYỄN DUY QUANG" userId="7ce06844-2aec-41e2-8ab3-d593b551a6ef" providerId="ADAL" clId="{8AF1EB6A-F1B0-44C5-85DA-377E89DBA958}" dt="2022-11-23T19:30:33.079" v="4480" actId="478"/>
          <ac:cxnSpMkLst>
            <pc:docMk/>
            <pc:sldMk cId="2599834541" sldId="322"/>
            <ac:cxnSpMk id="38" creationId="{91859C14-E17B-459F-A871-AA0AAD0844B8}"/>
          </ac:cxnSpMkLst>
        </pc:cxnChg>
        <pc:cxnChg chg="del">
          <ac:chgData name="NGUYỄN DUY QUANG" userId="7ce06844-2aec-41e2-8ab3-d593b551a6ef" providerId="ADAL" clId="{8AF1EB6A-F1B0-44C5-85DA-377E89DBA958}" dt="2022-11-23T19:30:33.079" v="4480" actId="478"/>
          <ac:cxnSpMkLst>
            <pc:docMk/>
            <pc:sldMk cId="2599834541" sldId="322"/>
            <ac:cxnSpMk id="40" creationId="{146E6635-E2D0-4B89-A194-1EA131DC9196}"/>
          </ac:cxnSpMkLst>
        </pc:cxnChg>
        <pc:cxnChg chg="del">
          <ac:chgData name="NGUYỄN DUY QUANG" userId="7ce06844-2aec-41e2-8ab3-d593b551a6ef" providerId="ADAL" clId="{8AF1EB6A-F1B0-44C5-85DA-377E89DBA958}" dt="2022-11-23T19:30:33.079" v="4480" actId="478"/>
          <ac:cxnSpMkLst>
            <pc:docMk/>
            <pc:sldMk cId="2599834541" sldId="322"/>
            <ac:cxnSpMk id="86" creationId="{AE479DFD-3845-4DD8-B25A-9536B248A870}"/>
          </ac:cxnSpMkLst>
        </pc:cxnChg>
        <pc:cxnChg chg="del">
          <ac:chgData name="NGUYỄN DUY QUANG" userId="7ce06844-2aec-41e2-8ab3-d593b551a6ef" providerId="ADAL" clId="{8AF1EB6A-F1B0-44C5-85DA-377E89DBA958}" dt="2022-11-23T19:30:33.079" v="4480" actId="478"/>
          <ac:cxnSpMkLst>
            <pc:docMk/>
            <pc:sldMk cId="2599834541" sldId="322"/>
            <ac:cxnSpMk id="87" creationId="{F9C9899C-D47E-4359-85A4-C4A1BE591142}"/>
          </ac:cxnSpMkLst>
        </pc:cxnChg>
        <pc:cxnChg chg="del">
          <ac:chgData name="NGUYỄN DUY QUANG" userId="7ce06844-2aec-41e2-8ab3-d593b551a6ef" providerId="ADAL" clId="{8AF1EB6A-F1B0-44C5-85DA-377E89DBA958}" dt="2022-11-23T19:30:33.079" v="4480" actId="478"/>
          <ac:cxnSpMkLst>
            <pc:docMk/>
            <pc:sldMk cId="2599834541" sldId="322"/>
            <ac:cxnSpMk id="88" creationId="{4A619AC3-E04A-46C9-8066-1188452C3924}"/>
          </ac:cxnSpMkLst>
        </pc:cxn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2686C-4CCC-4A88-BB0D-2A4F275912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6CBC1A-6D98-4155-A40D-14A436C2E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33416-3B03-41A2-ADBC-D558ED7F4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438D9-8D92-4EBE-A486-C587F5BEF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1C5B4-75D5-4EDB-B37B-18A0B0CCB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82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84517-C826-4F98-8855-712A4512F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45E985-EC3F-42A1-AF7C-1E4834A2E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55D6-9684-4885-A80F-82ABBFDE1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CE032-F32B-4F75-894E-1B8BC9D5B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2671F-5A8B-4226-BACC-E47127D8A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583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9D4DD8-092A-4715-AF85-C133423FD5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1170BE-F2E9-4C66-985A-54B2E3ED2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F8467-721F-486C-9167-454EC04AC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689A9-E3E6-4108-949E-BD10F41F4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0BE54-9363-4E22-9C41-5605BB624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308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C010D-083C-4C2A-8AED-CD778DBE6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2FA3F-EC3B-4DFC-BB17-A4C7AF999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1AB11-F4E3-4A68-B726-DBD2EDB2D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49355-F09B-43FD-9CB4-953662DA9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37CF9-6EF3-4A05-A4FC-02C8FF5EA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811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8679-05C6-4CF1-BB4A-64843D635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3BD72E-A849-4583-9AA7-566C8C8E8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2B084-B758-4E05-822C-0D5A57B08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ADDF4-638B-4815-BB8C-664546A96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40164-1914-4AE2-A9E8-F4E90F2DA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47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C9475-860F-4448-9950-10FC6D0F2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0E9D0-9AC1-4667-B087-22C9256C8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C1D3C4-B9D6-4E4A-874C-7B7D531D7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E9D501-1935-4CA3-BBE4-A30E4019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CEC43-B6F4-4608-BECF-DE523E46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114207-7F1E-4E8A-80E8-70747C796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40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29886-AE19-49AE-ADAB-1E8F96412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3F021C-E4EB-4B91-8FE0-788CCC086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60301-35B4-41E6-AA0A-E642A5316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17E52-64D5-4B13-8CD0-9E6314A8D2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9B7F0F-57F8-461B-B8DC-1234C3470E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438848-DA25-4A2D-9903-D07A25C41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F9F565-0B42-4D69-8549-4CE972FB8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A75EA-336C-4B8E-A2DC-4C78D5757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17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0523F-FE11-46A0-8CB1-64B10E09E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64767-04FC-46AC-9468-4639B1CC7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C12E4C-79AF-4D28-9091-5E85AE679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7AC4C-194E-4EF2-944B-B7BFFDF6C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06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9F34D9-402E-4A54-B9ED-6EBE6A55A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F30939-C578-4E8D-AB84-8A744773C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314FD7-C1D2-4360-9BF3-753F15B4F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76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05CD287-BEE4-46C1-AAF3-6B22E1C80D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662113" y="2273300"/>
            <a:ext cx="2520950" cy="4584700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latin typeface="Tw Cen MT" panose="020B0602020104020603" pitchFamily="34" charset="0"/>
              </a:defRPr>
            </a:lvl1pPr>
          </a:lstStyle>
          <a:p>
            <a:r>
              <a:rPr lang="en-US" dirty="0"/>
              <a:t>Drag and Drop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29301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7E919-E694-43C1-A2B0-463F978A8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8C5201-6E4C-4A9A-AE83-6548EF1D0C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9E7F5-5C1D-4858-962A-88BE45881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E835E-1810-4397-81FE-0D7C205E0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8605D-B969-4157-BE3C-9B72C6B61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D90612-B942-4CB8-B4A8-EBE3E5408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494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E1B219-54AC-4A60-8248-EA804C4D8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D78E4-1EB0-48B2-A9CF-2D1FD812AD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F0F9F-AC9A-4597-BEDC-D0F4C46069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5B84D-D061-483E-84D4-FDF00078B9A9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EE440-A915-46D6-A7F4-ECAAFB0E0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F1FD0-10EF-4EF8-BBA9-5D46C287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53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E377EB-6C1D-436E-B849-651C11860F50}"/>
              </a:ext>
            </a:extLst>
          </p:cNvPr>
          <p:cNvSpPr txBox="1"/>
          <p:nvPr/>
        </p:nvSpPr>
        <p:spPr>
          <a:xfrm>
            <a:off x="650980" y="2515469"/>
            <a:ext cx="66850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Khảo sát Super Video Resolution và ứng dụng trong tăng chất lượng ảnh, video</a:t>
            </a:r>
            <a:endParaRPr lang="en-US" sz="32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0CACAF8-B889-469D-9D5B-695F85C11B04}"/>
              </a:ext>
            </a:extLst>
          </p:cNvPr>
          <p:cNvSpPr/>
          <p:nvPr/>
        </p:nvSpPr>
        <p:spPr>
          <a:xfrm>
            <a:off x="7336061" y="1436924"/>
            <a:ext cx="3984152" cy="398415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1777FED-90F0-4AA5-8BF2-E13431E30BEF}"/>
              </a:ext>
            </a:extLst>
          </p:cNvPr>
          <p:cNvSpPr/>
          <p:nvPr/>
        </p:nvSpPr>
        <p:spPr>
          <a:xfrm>
            <a:off x="7769199" y="1870062"/>
            <a:ext cx="3117876" cy="3117876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6FB2ECF-1F32-4D64-9371-17C12225FCDA}"/>
              </a:ext>
            </a:extLst>
          </p:cNvPr>
          <p:cNvSpPr/>
          <p:nvPr/>
        </p:nvSpPr>
        <p:spPr>
          <a:xfrm>
            <a:off x="8045424" y="2146287"/>
            <a:ext cx="2565426" cy="2565426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946C47-4E7D-4AC9-A14B-6312C9EDD132}"/>
              </a:ext>
            </a:extLst>
          </p:cNvPr>
          <p:cNvSpPr txBox="1"/>
          <p:nvPr/>
        </p:nvSpPr>
        <p:spPr>
          <a:xfrm>
            <a:off x="7887605" y="2105561"/>
            <a:ext cx="2881063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H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4F42483-C77A-49C4-B88D-D05894D8FEE0}"/>
              </a:ext>
            </a:extLst>
          </p:cNvPr>
          <p:cNvSpPr txBox="1"/>
          <p:nvPr/>
        </p:nvSpPr>
        <p:spPr>
          <a:xfrm>
            <a:off x="650981" y="4065382"/>
            <a:ext cx="5851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Giải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pháp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truyền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thống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+ Deep Learning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A77B90-BBEF-485C-A228-1C702F16A5B9}"/>
              </a:ext>
            </a:extLst>
          </p:cNvPr>
          <p:cNvSpPr/>
          <p:nvPr/>
        </p:nvSpPr>
        <p:spPr>
          <a:xfrm>
            <a:off x="2289758" y="5368556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E30F1E-5667-4A5C-9D64-5CD20476EF5A}"/>
              </a:ext>
            </a:extLst>
          </p:cNvPr>
          <p:cNvSpPr/>
          <p:nvPr/>
        </p:nvSpPr>
        <p:spPr>
          <a:xfrm>
            <a:off x="4681892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95174B1-D41B-4C7E-B047-B10BB0ABE416}"/>
              </a:ext>
            </a:extLst>
          </p:cNvPr>
          <p:cNvSpPr/>
          <p:nvPr/>
        </p:nvSpPr>
        <p:spPr>
          <a:xfrm>
            <a:off x="4472762" y="5395444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915C9A4-846F-49F8-BF9D-01B538F54DCF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C404ED3-79D5-4532-890E-6E47B37406D9}"/>
              </a:ext>
            </a:extLst>
          </p:cNvPr>
          <p:cNvSpPr/>
          <p:nvPr/>
        </p:nvSpPr>
        <p:spPr>
          <a:xfrm rot="10800000">
            <a:off x="-87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B32BC37-87D6-483C-9658-108C3FBDFC68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394B79C-BEB7-4469-B989-664EF06AABC8}"/>
              </a:ext>
            </a:extLst>
          </p:cNvPr>
          <p:cNvSpPr/>
          <p:nvPr/>
        </p:nvSpPr>
        <p:spPr>
          <a:xfrm>
            <a:off x="7009145" y="584610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D62E422-4D82-412C-BD67-335770D6EA19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46B0F60-813D-4016-9416-2703AFCF15F3}"/>
              </a:ext>
            </a:extLst>
          </p:cNvPr>
          <p:cNvSpPr/>
          <p:nvPr/>
        </p:nvSpPr>
        <p:spPr>
          <a:xfrm>
            <a:off x="10608615" y="5565617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E8299B2-436D-47D8-A32B-9BFABC2441C9}"/>
              </a:ext>
            </a:extLst>
          </p:cNvPr>
          <p:cNvSpPr/>
          <p:nvPr/>
        </p:nvSpPr>
        <p:spPr>
          <a:xfrm>
            <a:off x="7541962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7457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7" grpId="0" animBg="1"/>
      <p:bldP spid="41" grpId="0" animBg="1"/>
      <p:bldP spid="43" grpId="0" animBg="1"/>
      <p:bldP spid="44" grpId="0"/>
      <p:bldP spid="4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E377EB-6C1D-436E-B849-651C11860F50}"/>
              </a:ext>
            </a:extLst>
          </p:cNvPr>
          <p:cNvSpPr txBox="1"/>
          <p:nvPr/>
        </p:nvSpPr>
        <p:spPr>
          <a:xfrm>
            <a:off x="-872" y="2515469"/>
            <a:ext cx="121928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MÔ TẢ VẤN ĐỀ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A77B90-BBEF-485C-A228-1C702F16A5B9}"/>
              </a:ext>
            </a:extLst>
          </p:cNvPr>
          <p:cNvSpPr/>
          <p:nvPr/>
        </p:nvSpPr>
        <p:spPr>
          <a:xfrm>
            <a:off x="2289758" y="5368556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E30F1E-5667-4A5C-9D64-5CD20476EF5A}"/>
              </a:ext>
            </a:extLst>
          </p:cNvPr>
          <p:cNvSpPr/>
          <p:nvPr/>
        </p:nvSpPr>
        <p:spPr>
          <a:xfrm>
            <a:off x="4681892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95174B1-D41B-4C7E-B047-B10BB0ABE416}"/>
              </a:ext>
            </a:extLst>
          </p:cNvPr>
          <p:cNvSpPr/>
          <p:nvPr/>
        </p:nvSpPr>
        <p:spPr>
          <a:xfrm>
            <a:off x="4472762" y="5395444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915C9A4-846F-49F8-BF9D-01B538F54DCF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C404ED3-79D5-4532-890E-6E47B37406D9}"/>
              </a:ext>
            </a:extLst>
          </p:cNvPr>
          <p:cNvSpPr/>
          <p:nvPr/>
        </p:nvSpPr>
        <p:spPr>
          <a:xfrm rot="10800000">
            <a:off x="-87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B32BC37-87D6-483C-9658-108C3FBDFC68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394B79C-BEB7-4469-B989-664EF06AABC8}"/>
              </a:ext>
            </a:extLst>
          </p:cNvPr>
          <p:cNvSpPr/>
          <p:nvPr/>
        </p:nvSpPr>
        <p:spPr>
          <a:xfrm>
            <a:off x="7009145" y="584610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D62E422-4D82-412C-BD67-335770D6EA19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46B0F60-813D-4016-9416-2703AFCF15F3}"/>
              </a:ext>
            </a:extLst>
          </p:cNvPr>
          <p:cNvSpPr/>
          <p:nvPr/>
        </p:nvSpPr>
        <p:spPr>
          <a:xfrm>
            <a:off x="10608615" y="5565617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E8299B2-436D-47D8-A32B-9BFABC2441C9}"/>
              </a:ext>
            </a:extLst>
          </p:cNvPr>
          <p:cNvSpPr/>
          <p:nvPr/>
        </p:nvSpPr>
        <p:spPr>
          <a:xfrm>
            <a:off x="7541962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235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BD09256-2360-4931-A15C-894E2F25F29D}"/>
              </a:ext>
            </a:extLst>
          </p:cNvPr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C6562D-805D-4DCF-9F0A-CE0275A17EDE}"/>
              </a:ext>
            </a:extLst>
          </p:cNvPr>
          <p:cNvSpPr/>
          <p:nvPr/>
        </p:nvSpPr>
        <p:spPr>
          <a:xfrm>
            <a:off x="1511300" y="858192"/>
            <a:ext cx="3092742" cy="466734"/>
          </a:xfrm>
          <a:prstGeom prst="roundRect">
            <a:avLst>
              <a:gd name="adj" fmla="val 50000"/>
            </a:avLst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E02A2-E436-4D00-8F9D-4231677F6A5F}"/>
              </a:ext>
            </a:extLst>
          </p:cNvPr>
          <p:cNvSpPr txBox="1"/>
          <p:nvPr/>
        </p:nvSpPr>
        <p:spPr>
          <a:xfrm>
            <a:off x="1559617" y="859215"/>
            <a:ext cx="297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j-lt"/>
              </a:rPr>
              <a:t>Input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DAE9F14-010C-43E3-9F96-2358A71F899A}"/>
              </a:ext>
            </a:extLst>
          </p:cNvPr>
          <p:cNvSpPr/>
          <p:nvPr/>
        </p:nvSpPr>
        <p:spPr>
          <a:xfrm>
            <a:off x="656120" y="305385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F8A01AB-3E47-44B0-A7E9-B14464891F80}"/>
              </a:ext>
            </a:extLst>
          </p:cNvPr>
          <p:cNvSpPr/>
          <p:nvPr/>
        </p:nvSpPr>
        <p:spPr>
          <a:xfrm rot="10800000">
            <a:off x="-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8C860C2-CCE7-4AB6-9756-A9594B9869E4}"/>
              </a:ext>
            </a:extLst>
          </p:cNvPr>
          <p:cNvSpPr/>
          <p:nvPr/>
        </p:nvSpPr>
        <p:spPr>
          <a:xfrm rot="10800000">
            <a:off x="-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006332C-7924-45F6-8F1B-0029924742E8}"/>
              </a:ext>
            </a:extLst>
          </p:cNvPr>
          <p:cNvSpPr/>
          <p:nvPr/>
        </p:nvSpPr>
        <p:spPr>
          <a:xfrm>
            <a:off x="4719992" y="6350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3344FEB-2281-442D-A72E-BA4F1945E27F}"/>
              </a:ext>
            </a:extLst>
          </p:cNvPr>
          <p:cNvSpPr/>
          <p:nvPr/>
        </p:nvSpPr>
        <p:spPr>
          <a:xfrm>
            <a:off x="4341482" y="5565617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C3C6562-A7BF-45C4-8F1B-47634E9E4BD2}"/>
              </a:ext>
            </a:extLst>
          </p:cNvPr>
          <p:cNvSpPr/>
          <p:nvPr/>
        </p:nvSpPr>
        <p:spPr>
          <a:xfrm>
            <a:off x="5960309" y="17410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0A61356-271A-4F3F-BF03-642010FE8FD2}"/>
              </a:ext>
            </a:extLst>
          </p:cNvPr>
          <p:cNvSpPr/>
          <p:nvPr/>
        </p:nvSpPr>
        <p:spPr>
          <a:xfrm>
            <a:off x="5960309" y="559738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5EAC5BC0-1F7B-42B2-BDB9-8DD169BDCE3A}"/>
              </a:ext>
            </a:extLst>
          </p:cNvPr>
          <p:cNvSpPr/>
          <p:nvPr/>
        </p:nvSpPr>
        <p:spPr>
          <a:xfrm>
            <a:off x="7611984" y="858192"/>
            <a:ext cx="3092742" cy="466734"/>
          </a:xfrm>
          <a:prstGeom prst="roundRect">
            <a:avLst>
              <a:gd name="adj" fmla="val 50000"/>
            </a:avLst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A3E640F7-B3EE-4178-9429-DCA4B0FEF316}"/>
              </a:ext>
            </a:extLst>
          </p:cNvPr>
          <p:cNvSpPr txBox="1"/>
          <p:nvPr/>
        </p:nvSpPr>
        <p:spPr>
          <a:xfrm>
            <a:off x="7660301" y="859215"/>
            <a:ext cx="297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j-lt"/>
              </a:rPr>
              <a:t>Output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B2068FB-D538-423F-8081-D3F5E2537891}"/>
              </a:ext>
            </a:extLst>
          </p:cNvPr>
          <p:cNvSpPr/>
          <p:nvPr/>
        </p:nvSpPr>
        <p:spPr>
          <a:xfrm rot="5400000">
            <a:off x="6686913" y="666108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EAA200B-56CF-43D6-B662-0A8082F098C0}"/>
              </a:ext>
            </a:extLst>
          </p:cNvPr>
          <p:cNvSpPr/>
          <p:nvPr/>
        </p:nvSpPr>
        <p:spPr>
          <a:xfrm rot="10800000">
            <a:off x="6095998" y="251266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0349701-D5FE-42FF-9E96-5385942D4CA8}"/>
              </a:ext>
            </a:extLst>
          </p:cNvPr>
          <p:cNvSpPr/>
          <p:nvPr/>
        </p:nvSpPr>
        <p:spPr>
          <a:xfrm>
            <a:off x="10815991" y="6350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CBDD39B-5DEC-4E93-BAC2-E2F0B7C40476}"/>
              </a:ext>
            </a:extLst>
          </p:cNvPr>
          <p:cNvSpPr/>
          <p:nvPr/>
        </p:nvSpPr>
        <p:spPr>
          <a:xfrm>
            <a:off x="10553431" y="6219262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87F1216-3F27-4917-A837-AD367EC70350}"/>
              </a:ext>
            </a:extLst>
          </p:cNvPr>
          <p:cNvSpPr/>
          <p:nvPr/>
        </p:nvSpPr>
        <p:spPr>
          <a:xfrm>
            <a:off x="12056308" y="17410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CEB28C1-AB4C-4EC0-8920-BB6DE8083190}"/>
              </a:ext>
            </a:extLst>
          </p:cNvPr>
          <p:cNvSpPr/>
          <p:nvPr/>
        </p:nvSpPr>
        <p:spPr>
          <a:xfrm>
            <a:off x="12056308" y="559738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776215-D5EC-44AC-93A4-86C7A7AC5B10}"/>
              </a:ext>
            </a:extLst>
          </p:cNvPr>
          <p:cNvSpPr/>
          <p:nvPr/>
        </p:nvSpPr>
        <p:spPr>
          <a:xfrm>
            <a:off x="0" y="2472774"/>
            <a:ext cx="535002" cy="1340402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DB22E1C-FC3B-4C0D-9B9C-53631272F70E}"/>
              </a:ext>
            </a:extLst>
          </p:cNvPr>
          <p:cNvSpPr/>
          <p:nvPr/>
        </p:nvSpPr>
        <p:spPr>
          <a:xfrm>
            <a:off x="11664965" y="2545439"/>
            <a:ext cx="535002" cy="13404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6E7FC8-5B4D-D9C7-7F1F-D5AADB857B30}"/>
              </a:ext>
            </a:extLst>
          </p:cNvPr>
          <p:cNvSpPr txBox="1"/>
          <p:nvPr/>
        </p:nvSpPr>
        <p:spPr>
          <a:xfrm>
            <a:off x="88586" y="2916768"/>
            <a:ext cx="5697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Video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bị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mờ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nhiễu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, qua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các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phương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pháp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nén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khi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truyền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dữ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liệu</a:t>
            </a:r>
            <a:endParaRPr lang="en-US" sz="2400" b="1" dirty="0">
              <a:solidFill>
                <a:schemeClr val="bg1">
                  <a:lumMod val="95000"/>
                </a:schemeClr>
              </a:solidFill>
              <a:latin typeface="+mj-lt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997AD4-0123-6E1B-D369-33E76B336448}"/>
              </a:ext>
            </a:extLst>
          </p:cNvPr>
          <p:cNvSpPr txBox="1"/>
          <p:nvPr/>
        </p:nvSpPr>
        <p:spPr>
          <a:xfrm>
            <a:off x="6424197" y="2916767"/>
            <a:ext cx="5697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Video </a:t>
            </a:r>
            <a:r>
              <a:rPr lang="en-US" sz="2400" b="1" dirty="0" err="1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đã</a:t>
            </a:r>
            <a:r>
              <a:rPr lang="en-US" sz="2400" b="1" dirty="0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qua </a:t>
            </a:r>
            <a:r>
              <a:rPr lang="en-US" sz="2400" b="1" dirty="0" err="1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chỉnh</a:t>
            </a:r>
            <a:r>
              <a:rPr lang="en-US" sz="2400" b="1" dirty="0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sửa</a:t>
            </a:r>
            <a:r>
              <a:rPr lang="en-US" sz="2400" b="1" dirty="0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: </a:t>
            </a:r>
            <a:r>
              <a:rPr lang="en-US" sz="2400" b="1" dirty="0" err="1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Giảm</a:t>
            </a:r>
            <a:r>
              <a:rPr lang="en-US" sz="2400" b="1" dirty="0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nhiễu</a:t>
            </a:r>
            <a:r>
              <a:rPr lang="en-US" sz="2400" b="1" dirty="0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 err="1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làm</a:t>
            </a:r>
            <a:r>
              <a:rPr lang="en-US" sz="2400" b="1" dirty="0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mượt</a:t>
            </a:r>
            <a:r>
              <a:rPr lang="en-US" sz="2400" b="1" dirty="0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video, </a:t>
            </a:r>
            <a:r>
              <a:rPr lang="en-US" sz="2400" b="1" dirty="0" err="1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tăng</a:t>
            </a:r>
            <a:r>
              <a:rPr lang="en-US" sz="2400" b="1" dirty="0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837AD9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cường</a:t>
            </a:r>
            <a:endParaRPr lang="en-US" sz="2400" b="1" dirty="0">
              <a:solidFill>
                <a:srgbClr val="837AD9"/>
              </a:solidFill>
              <a:latin typeface="+mj-lt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6A31B6-C164-0C36-556F-C73A619D630E}"/>
              </a:ext>
            </a:extLst>
          </p:cNvPr>
          <p:cNvSpPr txBox="1"/>
          <p:nvPr/>
        </p:nvSpPr>
        <p:spPr>
          <a:xfrm>
            <a:off x="139389" y="4061367"/>
            <a:ext cx="56977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(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Nếu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được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)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Các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phương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pháp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gây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rPr>
              <a:t>nhiễu</a:t>
            </a:r>
            <a:endParaRPr lang="en-US" sz="2400" b="1" dirty="0">
              <a:solidFill>
                <a:schemeClr val="bg1">
                  <a:lumMod val="95000"/>
                </a:schemeClr>
              </a:solidFill>
              <a:latin typeface="+mj-lt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5765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>
            <a:extLst>
              <a:ext uri="{FF2B5EF4-FFF2-40B4-BE49-F238E27FC236}">
                <a16:creationId xmlns:a16="http://schemas.microsoft.com/office/drawing/2014/main" id="{16FB2ECF-1F32-4D64-9371-17C12225FCDA}"/>
              </a:ext>
            </a:extLst>
          </p:cNvPr>
          <p:cNvSpPr/>
          <p:nvPr/>
        </p:nvSpPr>
        <p:spPr>
          <a:xfrm>
            <a:off x="1454775" y="2879838"/>
            <a:ext cx="716384" cy="716384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368F6C0-9F8E-4775-915E-28D9E39262F4}"/>
              </a:ext>
            </a:extLst>
          </p:cNvPr>
          <p:cNvCxnSpPr/>
          <p:nvPr/>
        </p:nvCxnSpPr>
        <p:spPr>
          <a:xfrm>
            <a:off x="2160033" y="3239858"/>
            <a:ext cx="2390775" cy="0"/>
          </a:xfrm>
          <a:prstGeom prst="line">
            <a:avLst/>
          </a:prstGeom>
          <a:ln w="38100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26A87BD-BAB0-4ADB-9525-6605EED54126}"/>
              </a:ext>
            </a:extLst>
          </p:cNvPr>
          <p:cNvSpPr/>
          <p:nvPr/>
        </p:nvSpPr>
        <p:spPr>
          <a:xfrm>
            <a:off x="4550922" y="2879838"/>
            <a:ext cx="716384" cy="716384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901A7F9-BB6A-40F2-BAD8-323338FA11B2}"/>
              </a:ext>
            </a:extLst>
          </p:cNvPr>
          <p:cNvCxnSpPr/>
          <p:nvPr/>
        </p:nvCxnSpPr>
        <p:spPr>
          <a:xfrm>
            <a:off x="5248012" y="3239858"/>
            <a:ext cx="2390775" cy="0"/>
          </a:xfrm>
          <a:prstGeom prst="line">
            <a:avLst/>
          </a:prstGeom>
          <a:ln w="38100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01B08DB8-9D3E-491A-AD77-E71646D6A674}"/>
              </a:ext>
            </a:extLst>
          </p:cNvPr>
          <p:cNvSpPr/>
          <p:nvPr/>
        </p:nvSpPr>
        <p:spPr>
          <a:xfrm>
            <a:off x="7638570" y="2879838"/>
            <a:ext cx="716384" cy="716384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2F23C58-76FE-4098-80C3-CF55BF1C5345}"/>
              </a:ext>
            </a:extLst>
          </p:cNvPr>
          <p:cNvSpPr/>
          <p:nvPr/>
        </p:nvSpPr>
        <p:spPr>
          <a:xfrm>
            <a:off x="1454775" y="4624078"/>
            <a:ext cx="716384" cy="716384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1859C14-E17B-459F-A871-AA0AAD0844B8}"/>
              </a:ext>
            </a:extLst>
          </p:cNvPr>
          <p:cNvCxnSpPr/>
          <p:nvPr/>
        </p:nvCxnSpPr>
        <p:spPr>
          <a:xfrm>
            <a:off x="2160033" y="4984098"/>
            <a:ext cx="2390775" cy="0"/>
          </a:xfrm>
          <a:prstGeom prst="line">
            <a:avLst/>
          </a:prstGeom>
          <a:ln w="38100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2728E5AF-2A43-49FF-8C06-3C0A8C54A889}"/>
              </a:ext>
            </a:extLst>
          </p:cNvPr>
          <p:cNvSpPr/>
          <p:nvPr/>
        </p:nvSpPr>
        <p:spPr>
          <a:xfrm>
            <a:off x="4550922" y="4624078"/>
            <a:ext cx="716384" cy="716384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46E6635-E2D0-4B89-A194-1EA131DC9196}"/>
              </a:ext>
            </a:extLst>
          </p:cNvPr>
          <p:cNvCxnSpPr/>
          <p:nvPr/>
        </p:nvCxnSpPr>
        <p:spPr>
          <a:xfrm>
            <a:off x="5248012" y="4984098"/>
            <a:ext cx="2390775" cy="0"/>
          </a:xfrm>
          <a:prstGeom prst="line">
            <a:avLst/>
          </a:prstGeom>
          <a:ln w="38100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7B760311-D45C-43EA-A096-BB9B3B108BAB}"/>
              </a:ext>
            </a:extLst>
          </p:cNvPr>
          <p:cNvSpPr/>
          <p:nvPr/>
        </p:nvSpPr>
        <p:spPr>
          <a:xfrm>
            <a:off x="7638570" y="4624078"/>
            <a:ext cx="716384" cy="716384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DECB40A-4838-47F9-98B6-1E5FF74A5251}"/>
              </a:ext>
            </a:extLst>
          </p:cNvPr>
          <p:cNvSpPr/>
          <p:nvPr/>
        </p:nvSpPr>
        <p:spPr>
          <a:xfrm>
            <a:off x="1550025" y="2975088"/>
            <a:ext cx="525884" cy="525884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7209B07-76DE-454A-AC9C-CD2B2D707475}"/>
              </a:ext>
            </a:extLst>
          </p:cNvPr>
          <p:cNvSpPr/>
          <p:nvPr/>
        </p:nvSpPr>
        <p:spPr>
          <a:xfrm>
            <a:off x="1550025" y="4719328"/>
            <a:ext cx="525884" cy="525884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70FAD48-2C1D-4D31-B7CC-BFC167EFE389}"/>
              </a:ext>
            </a:extLst>
          </p:cNvPr>
          <p:cNvSpPr/>
          <p:nvPr/>
        </p:nvSpPr>
        <p:spPr>
          <a:xfrm>
            <a:off x="7731439" y="2975088"/>
            <a:ext cx="525884" cy="525884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6151DF5-FF4E-403C-9494-B838A5A6555A}"/>
              </a:ext>
            </a:extLst>
          </p:cNvPr>
          <p:cNvSpPr/>
          <p:nvPr/>
        </p:nvSpPr>
        <p:spPr>
          <a:xfrm>
            <a:off x="4645035" y="4719328"/>
            <a:ext cx="525884" cy="525884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1C2BCF99-B9A3-453E-898D-D393A59F6F78}"/>
              </a:ext>
            </a:extLst>
          </p:cNvPr>
          <p:cNvSpPr/>
          <p:nvPr/>
        </p:nvSpPr>
        <p:spPr>
          <a:xfrm>
            <a:off x="7731439" y="4719328"/>
            <a:ext cx="525884" cy="525884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32F5C2-95B6-4E94-B09B-DB0B34BDDD72}"/>
              </a:ext>
            </a:extLst>
          </p:cNvPr>
          <p:cNvSpPr/>
          <p:nvPr/>
        </p:nvSpPr>
        <p:spPr>
          <a:xfrm>
            <a:off x="4646623" y="2975088"/>
            <a:ext cx="525884" cy="525884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350D54A-B9E1-4558-813D-2444860A7A04}"/>
              </a:ext>
            </a:extLst>
          </p:cNvPr>
          <p:cNvGrpSpPr/>
          <p:nvPr/>
        </p:nvGrpSpPr>
        <p:grpSpPr>
          <a:xfrm>
            <a:off x="1659220" y="3084283"/>
            <a:ext cx="307494" cy="307494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61" name="Circle: Hollow 60">
              <a:extLst>
                <a:ext uri="{FF2B5EF4-FFF2-40B4-BE49-F238E27FC236}">
                  <a16:creationId xmlns:a16="http://schemas.microsoft.com/office/drawing/2014/main" id="{A6981F85-25CD-4CAB-B03C-6C3D99487A4E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4441DD5-232F-42B1-9764-34D42FA531C3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42232A70-814E-43C5-A216-0A6163221105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D9EF8819-85DD-442F-A4D1-8F6E046659B9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F23AA2-DC44-4001-963A-EDEF4D1AC528}"/>
              </a:ext>
            </a:extLst>
          </p:cNvPr>
          <p:cNvGrpSpPr/>
          <p:nvPr/>
        </p:nvGrpSpPr>
        <p:grpSpPr>
          <a:xfrm>
            <a:off x="4757592" y="3084283"/>
            <a:ext cx="307494" cy="307494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66" name="Circle: Hollow 65">
              <a:extLst>
                <a:ext uri="{FF2B5EF4-FFF2-40B4-BE49-F238E27FC236}">
                  <a16:creationId xmlns:a16="http://schemas.microsoft.com/office/drawing/2014/main" id="{57299D76-6F18-48E2-A123-E590F8617AFD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5E154BEC-20E3-4FC1-BCEE-2179D1D73580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6736EDE9-4735-4A42-823E-E708B04A06C9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90E9FBD7-F69D-4DEC-8D1D-AE7C6291550F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ABE3D059-B595-414F-981D-6E43EAF82DC6}"/>
              </a:ext>
            </a:extLst>
          </p:cNvPr>
          <p:cNvSpPr txBox="1"/>
          <p:nvPr/>
        </p:nvSpPr>
        <p:spPr>
          <a:xfrm>
            <a:off x="2165162" y="2868698"/>
            <a:ext cx="20671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Tăng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kích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thước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video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C38157B-2076-4A05-BF9B-DC501DE2A44B}"/>
              </a:ext>
            </a:extLst>
          </p:cNvPr>
          <p:cNvSpPr txBox="1"/>
          <p:nvPr/>
        </p:nvSpPr>
        <p:spPr>
          <a:xfrm>
            <a:off x="2295927" y="4596564"/>
            <a:ext cx="20671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Tăng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chất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lượng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màu</a:t>
            </a:r>
            <a:endParaRPr lang="en-US" sz="21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1209C95-64E4-4BBF-AE9B-E3634323E660}"/>
              </a:ext>
            </a:extLst>
          </p:cNvPr>
          <p:cNvSpPr txBox="1"/>
          <p:nvPr/>
        </p:nvSpPr>
        <p:spPr>
          <a:xfrm>
            <a:off x="5300850" y="2676026"/>
            <a:ext cx="2401029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Chống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rung,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cân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bằng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độ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sáng</a:t>
            </a:r>
            <a:endParaRPr lang="en-US" sz="21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23C463E-32A3-46DF-8167-A7C8D24CD483}"/>
              </a:ext>
            </a:extLst>
          </p:cNvPr>
          <p:cNvSpPr txBox="1"/>
          <p:nvPr/>
        </p:nvSpPr>
        <p:spPr>
          <a:xfrm>
            <a:off x="5441441" y="4444420"/>
            <a:ext cx="22255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Xử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lý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video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bóng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xẹt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theo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chuyển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động</a:t>
            </a:r>
            <a:endParaRPr lang="en-US" sz="21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D09A032-D291-4410-9FAA-4EAA07478EA8}"/>
              </a:ext>
            </a:extLst>
          </p:cNvPr>
          <p:cNvSpPr txBox="1"/>
          <p:nvPr/>
        </p:nvSpPr>
        <p:spPr>
          <a:xfrm>
            <a:off x="8462851" y="2837608"/>
            <a:ext cx="22543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Bắt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lấy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các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đối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tượng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chính</a:t>
            </a:r>
            <a:endParaRPr lang="en-US" sz="21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AE479DFD-3845-4DD8-B25A-9536B248A870}"/>
              </a:ext>
            </a:extLst>
          </p:cNvPr>
          <p:cNvCxnSpPr/>
          <p:nvPr/>
        </p:nvCxnSpPr>
        <p:spPr>
          <a:xfrm>
            <a:off x="8347003" y="3239858"/>
            <a:ext cx="2390775" cy="0"/>
          </a:xfrm>
          <a:prstGeom prst="line">
            <a:avLst/>
          </a:prstGeom>
          <a:ln w="38100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F9C9899C-D47E-4359-85A4-C4A1BE591142}"/>
              </a:ext>
            </a:extLst>
          </p:cNvPr>
          <p:cNvCxnSpPr/>
          <p:nvPr/>
        </p:nvCxnSpPr>
        <p:spPr>
          <a:xfrm>
            <a:off x="8347003" y="4984098"/>
            <a:ext cx="2390775" cy="0"/>
          </a:xfrm>
          <a:prstGeom prst="line">
            <a:avLst/>
          </a:prstGeom>
          <a:ln w="38100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4A619AC3-E04A-46C9-8066-1188452C3924}"/>
              </a:ext>
            </a:extLst>
          </p:cNvPr>
          <p:cNvCxnSpPr>
            <a:cxnSpLocks/>
          </p:cNvCxnSpPr>
          <p:nvPr/>
        </p:nvCxnSpPr>
        <p:spPr>
          <a:xfrm flipV="1">
            <a:off x="10717184" y="3243636"/>
            <a:ext cx="0" cy="1745225"/>
          </a:xfrm>
          <a:prstGeom prst="line">
            <a:avLst/>
          </a:prstGeom>
          <a:ln w="38100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Group 88">
            <a:extLst>
              <a:ext uri="{FF2B5EF4-FFF2-40B4-BE49-F238E27FC236}">
                <a16:creationId xmlns:a16="http://schemas.microsoft.com/office/drawing/2014/main" id="{16E22AAD-6DB6-4CDE-B351-04E221D88D8C}"/>
              </a:ext>
            </a:extLst>
          </p:cNvPr>
          <p:cNvGrpSpPr/>
          <p:nvPr/>
        </p:nvGrpSpPr>
        <p:grpSpPr>
          <a:xfrm>
            <a:off x="1659220" y="4825341"/>
            <a:ext cx="307494" cy="307494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90" name="Circle: Hollow 89">
              <a:extLst>
                <a:ext uri="{FF2B5EF4-FFF2-40B4-BE49-F238E27FC236}">
                  <a16:creationId xmlns:a16="http://schemas.microsoft.com/office/drawing/2014/main" id="{56EAC289-BA15-4DF4-B5DE-5477D2487164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30CAF1EB-B703-4732-A94D-3228009D815B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92" name="Rectangle: Rounded Corners 91">
                <a:extLst>
                  <a:ext uri="{FF2B5EF4-FFF2-40B4-BE49-F238E27FC236}">
                    <a16:creationId xmlns:a16="http://schemas.microsoft.com/office/drawing/2014/main" id="{A7EEA191-3A26-4142-B250-FEFA1F06D8D6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93" name="Rectangle: Rounded Corners 92">
                <a:extLst>
                  <a:ext uri="{FF2B5EF4-FFF2-40B4-BE49-F238E27FC236}">
                    <a16:creationId xmlns:a16="http://schemas.microsoft.com/office/drawing/2014/main" id="{2564C0C0-C14B-4E0C-9576-CBDA2EB276DA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CE5FE4F2-1495-4B45-85CF-A46C84ED94C7}"/>
              </a:ext>
            </a:extLst>
          </p:cNvPr>
          <p:cNvGrpSpPr/>
          <p:nvPr/>
        </p:nvGrpSpPr>
        <p:grpSpPr>
          <a:xfrm>
            <a:off x="4757592" y="4825341"/>
            <a:ext cx="307494" cy="307494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95" name="Circle: Hollow 94">
              <a:extLst>
                <a:ext uri="{FF2B5EF4-FFF2-40B4-BE49-F238E27FC236}">
                  <a16:creationId xmlns:a16="http://schemas.microsoft.com/office/drawing/2014/main" id="{7D0BE9C6-B06E-4198-BE91-D99CEE385EE3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61EF6B41-1867-45C8-9DFA-47EC429A47E3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97" name="Rectangle: Rounded Corners 96">
                <a:extLst>
                  <a:ext uri="{FF2B5EF4-FFF2-40B4-BE49-F238E27FC236}">
                    <a16:creationId xmlns:a16="http://schemas.microsoft.com/office/drawing/2014/main" id="{53B7B69B-BD0C-4BCC-B1F9-E12924CBA857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98" name="Rectangle: Rounded Corners 97">
                <a:extLst>
                  <a:ext uri="{FF2B5EF4-FFF2-40B4-BE49-F238E27FC236}">
                    <a16:creationId xmlns:a16="http://schemas.microsoft.com/office/drawing/2014/main" id="{BE41516E-5927-4DF1-B297-C518EC28C963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54288A8D-D0D9-4F32-9A22-6735573DC65C}"/>
              </a:ext>
            </a:extLst>
          </p:cNvPr>
          <p:cNvGrpSpPr/>
          <p:nvPr/>
        </p:nvGrpSpPr>
        <p:grpSpPr>
          <a:xfrm>
            <a:off x="7836812" y="3084283"/>
            <a:ext cx="307494" cy="307494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100" name="Circle: Hollow 99">
              <a:extLst>
                <a:ext uri="{FF2B5EF4-FFF2-40B4-BE49-F238E27FC236}">
                  <a16:creationId xmlns:a16="http://schemas.microsoft.com/office/drawing/2014/main" id="{BD72FAC9-86D8-431D-B441-24EBE910A331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93C710D-7CBA-4FD2-AB60-CB361038D7BC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102" name="Rectangle: Rounded Corners 101">
                <a:extLst>
                  <a:ext uri="{FF2B5EF4-FFF2-40B4-BE49-F238E27FC236}">
                    <a16:creationId xmlns:a16="http://schemas.microsoft.com/office/drawing/2014/main" id="{9CEE517D-6A85-4A0B-8120-7038229D77C7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AEBBD813-757C-4025-A83A-308A0C8E4423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B079CA7-DB75-43B7-A56D-0311C7938095}"/>
              </a:ext>
            </a:extLst>
          </p:cNvPr>
          <p:cNvGrpSpPr/>
          <p:nvPr/>
        </p:nvGrpSpPr>
        <p:grpSpPr>
          <a:xfrm>
            <a:off x="7836812" y="4827722"/>
            <a:ext cx="307494" cy="307494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110" name="Circle: Hollow 109">
              <a:extLst>
                <a:ext uri="{FF2B5EF4-FFF2-40B4-BE49-F238E27FC236}">
                  <a16:creationId xmlns:a16="http://schemas.microsoft.com/office/drawing/2014/main" id="{B74FADB5-82EA-4992-8CC8-3DD2BCFFBE8A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13DADC62-6D85-4173-8D38-A48B13A58C48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112" name="Rectangle: Rounded Corners 111">
                <a:extLst>
                  <a:ext uri="{FF2B5EF4-FFF2-40B4-BE49-F238E27FC236}">
                    <a16:creationId xmlns:a16="http://schemas.microsoft.com/office/drawing/2014/main" id="{EE929B84-AF33-49B2-901C-DB101EF214FB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113" name="Rectangle: Rounded Corners 112">
                <a:extLst>
                  <a:ext uri="{FF2B5EF4-FFF2-40B4-BE49-F238E27FC236}">
                    <a16:creationId xmlns:a16="http://schemas.microsoft.com/office/drawing/2014/main" id="{5FA99263-1AF0-485D-A360-9929715A9D43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34351658-6F50-406F-A83F-EDC73159CB39}"/>
              </a:ext>
            </a:extLst>
          </p:cNvPr>
          <p:cNvSpPr/>
          <p:nvPr/>
        </p:nvSpPr>
        <p:spPr>
          <a:xfrm>
            <a:off x="543231" y="4444421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0308A4-143C-4D03-B6FA-400313EF8BF2}"/>
              </a:ext>
            </a:extLst>
          </p:cNvPr>
          <p:cNvSpPr/>
          <p:nvPr/>
        </p:nvSpPr>
        <p:spPr>
          <a:xfrm>
            <a:off x="10975913" y="6093450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B64A95B-EAD6-4D41-8FCC-35E164F4C444}"/>
              </a:ext>
            </a:extLst>
          </p:cNvPr>
          <p:cNvSpPr txBox="1"/>
          <p:nvPr/>
        </p:nvSpPr>
        <p:spPr>
          <a:xfrm>
            <a:off x="3677652" y="87814"/>
            <a:ext cx="48366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Framework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F157457-5FBC-49E2-A470-8EAE4ED4ACB3}"/>
              </a:ext>
            </a:extLst>
          </p:cNvPr>
          <p:cNvSpPr txBox="1"/>
          <p:nvPr/>
        </p:nvSpPr>
        <p:spPr>
          <a:xfrm>
            <a:off x="8455472" y="4444421"/>
            <a:ext cx="207730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Phát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hiện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biên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cạnh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,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tăng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độ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nét</a:t>
            </a:r>
            <a:endParaRPr lang="en-US" sz="21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pic>
        <p:nvPicPr>
          <p:cNvPr id="2" name="Picture 1" descr="A picture containing text, bowed instrument&#10;&#10;Description automatically generated">
            <a:extLst>
              <a:ext uri="{FF2B5EF4-FFF2-40B4-BE49-F238E27FC236}">
                <a16:creationId xmlns:a16="http://schemas.microsoft.com/office/drawing/2014/main" id="{9751007A-8C0A-68BB-42EC-CC6DA3BBA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616" y="1749752"/>
            <a:ext cx="3606332" cy="3075589"/>
          </a:xfrm>
          <a:prstGeom prst="rect">
            <a:avLst/>
          </a:prstGeom>
        </p:spPr>
      </p:pic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6CB9F601-EAFF-92A1-B13B-7E8C21A2B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663" y="1272817"/>
            <a:ext cx="2942187" cy="22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0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2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5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50"/>
                            </p:stCondLst>
                            <p:childTnLst>
                              <p:par>
                                <p:cTn id="8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5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5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00"/>
                            </p:stCondLst>
                            <p:childTnLst>
                              <p:par>
                                <p:cTn id="1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000"/>
                            </p:stCondLst>
                            <p:childTnLst>
                              <p:par>
                                <p:cTn id="1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500"/>
                            </p:stCondLst>
                            <p:childTnLst>
                              <p:par>
                                <p:cTn id="1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21" grpId="0" animBg="1"/>
      <p:bldP spid="27" grpId="0" animBg="1"/>
      <p:bldP spid="37" grpId="0" animBg="1"/>
      <p:bldP spid="39" grpId="0" animBg="1"/>
      <p:bldP spid="42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71" grpId="0"/>
      <p:bldP spid="73" grpId="0"/>
      <p:bldP spid="75" grpId="0"/>
      <p:bldP spid="77" grpId="0"/>
      <p:bldP spid="79" grpId="0"/>
      <p:bldP spid="8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34351658-6F50-406F-A83F-EDC73159CB39}"/>
              </a:ext>
            </a:extLst>
          </p:cNvPr>
          <p:cNvSpPr/>
          <p:nvPr/>
        </p:nvSpPr>
        <p:spPr>
          <a:xfrm>
            <a:off x="543231" y="4444421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0308A4-143C-4D03-B6FA-400313EF8BF2}"/>
              </a:ext>
            </a:extLst>
          </p:cNvPr>
          <p:cNvSpPr/>
          <p:nvPr/>
        </p:nvSpPr>
        <p:spPr>
          <a:xfrm>
            <a:off x="10975913" y="6093450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B64A95B-EAD6-4D41-8FCC-35E164F4C444}"/>
              </a:ext>
            </a:extLst>
          </p:cNvPr>
          <p:cNvSpPr txBox="1"/>
          <p:nvPr/>
        </p:nvSpPr>
        <p:spPr>
          <a:xfrm>
            <a:off x="3677652" y="87814"/>
            <a:ext cx="48366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Framework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CA2677-56BE-F5F7-2E2B-739627E5A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31" y="2200108"/>
            <a:ext cx="11105538" cy="24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34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E377EB-6C1D-436E-B849-651C11860F50}"/>
              </a:ext>
            </a:extLst>
          </p:cNvPr>
          <p:cNvSpPr txBox="1"/>
          <p:nvPr/>
        </p:nvSpPr>
        <p:spPr>
          <a:xfrm>
            <a:off x="-872" y="2515469"/>
            <a:ext cx="121928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SẢN PHẨM LIÊN QUAN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A77B90-BBEF-485C-A228-1C702F16A5B9}"/>
              </a:ext>
            </a:extLst>
          </p:cNvPr>
          <p:cNvSpPr/>
          <p:nvPr/>
        </p:nvSpPr>
        <p:spPr>
          <a:xfrm>
            <a:off x="2289758" y="5368556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E30F1E-5667-4A5C-9D64-5CD20476EF5A}"/>
              </a:ext>
            </a:extLst>
          </p:cNvPr>
          <p:cNvSpPr/>
          <p:nvPr/>
        </p:nvSpPr>
        <p:spPr>
          <a:xfrm>
            <a:off x="4681892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95174B1-D41B-4C7E-B047-B10BB0ABE416}"/>
              </a:ext>
            </a:extLst>
          </p:cNvPr>
          <p:cNvSpPr/>
          <p:nvPr/>
        </p:nvSpPr>
        <p:spPr>
          <a:xfrm>
            <a:off x="4472762" y="5395444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915C9A4-846F-49F8-BF9D-01B538F54DCF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C404ED3-79D5-4532-890E-6E47B37406D9}"/>
              </a:ext>
            </a:extLst>
          </p:cNvPr>
          <p:cNvSpPr/>
          <p:nvPr/>
        </p:nvSpPr>
        <p:spPr>
          <a:xfrm rot="10800000">
            <a:off x="-87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B32BC37-87D6-483C-9658-108C3FBDFC68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394B79C-BEB7-4469-B989-664EF06AABC8}"/>
              </a:ext>
            </a:extLst>
          </p:cNvPr>
          <p:cNvSpPr/>
          <p:nvPr/>
        </p:nvSpPr>
        <p:spPr>
          <a:xfrm>
            <a:off x="7009145" y="584610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D62E422-4D82-412C-BD67-335770D6EA19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46B0F60-813D-4016-9416-2703AFCF15F3}"/>
              </a:ext>
            </a:extLst>
          </p:cNvPr>
          <p:cNvSpPr/>
          <p:nvPr/>
        </p:nvSpPr>
        <p:spPr>
          <a:xfrm>
            <a:off x="10608615" y="5565617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E8299B2-436D-47D8-A32B-9BFABC2441C9}"/>
              </a:ext>
            </a:extLst>
          </p:cNvPr>
          <p:cNvSpPr/>
          <p:nvPr/>
        </p:nvSpPr>
        <p:spPr>
          <a:xfrm>
            <a:off x="7541962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1711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BD09256-2360-4931-A15C-894E2F25F29D}"/>
              </a:ext>
            </a:extLst>
          </p:cNvPr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C6562D-805D-4DCF-9F0A-CE0275A17EDE}"/>
              </a:ext>
            </a:extLst>
          </p:cNvPr>
          <p:cNvSpPr/>
          <p:nvPr/>
        </p:nvSpPr>
        <p:spPr>
          <a:xfrm>
            <a:off x="1511300" y="858192"/>
            <a:ext cx="3092742" cy="466734"/>
          </a:xfrm>
          <a:prstGeom prst="roundRect">
            <a:avLst>
              <a:gd name="adj" fmla="val 50000"/>
            </a:avLst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E02A2-E436-4D00-8F9D-4231677F6A5F}"/>
              </a:ext>
            </a:extLst>
          </p:cNvPr>
          <p:cNvSpPr txBox="1"/>
          <p:nvPr/>
        </p:nvSpPr>
        <p:spPr>
          <a:xfrm>
            <a:off x="1559617" y="859215"/>
            <a:ext cx="297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j-lt"/>
              </a:rPr>
              <a:t>PSNR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DAE9F14-010C-43E3-9F96-2358A71F899A}"/>
              </a:ext>
            </a:extLst>
          </p:cNvPr>
          <p:cNvSpPr/>
          <p:nvPr/>
        </p:nvSpPr>
        <p:spPr>
          <a:xfrm>
            <a:off x="656120" y="305385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F8A01AB-3E47-44B0-A7E9-B14464891F80}"/>
              </a:ext>
            </a:extLst>
          </p:cNvPr>
          <p:cNvSpPr/>
          <p:nvPr/>
        </p:nvSpPr>
        <p:spPr>
          <a:xfrm rot="10800000">
            <a:off x="-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8C860C2-CCE7-4AB6-9756-A9594B9869E4}"/>
              </a:ext>
            </a:extLst>
          </p:cNvPr>
          <p:cNvSpPr/>
          <p:nvPr/>
        </p:nvSpPr>
        <p:spPr>
          <a:xfrm rot="10800000">
            <a:off x="-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006332C-7924-45F6-8F1B-0029924742E8}"/>
              </a:ext>
            </a:extLst>
          </p:cNvPr>
          <p:cNvSpPr/>
          <p:nvPr/>
        </p:nvSpPr>
        <p:spPr>
          <a:xfrm>
            <a:off x="4719992" y="6350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3344FEB-2281-442D-A72E-BA4F1945E27F}"/>
              </a:ext>
            </a:extLst>
          </p:cNvPr>
          <p:cNvSpPr/>
          <p:nvPr/>
        </p:nvSpPr>
        <p:spPr>
          <a:xfrm>
            <a:off x="4341482" y="5565617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C3C6562-A7BF-45C4-8F1B-47634E9E4BD2}"/>
              </a:ext>
            </a:extLst>
          </p:cNvPr>
          <p:cNvSpPr/>
          <p:nvPr/>
        </p:nvSpPr>
        <p:spPr>
          <a:xfrm>
            <a:off x="5960309" y="17410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0A61356-271A-4F3F-BF03-642010FE8FD2}"/>
              </a:ext>
            </a:extLst>
          </p:cNvPr>
          <p:cNvSpPr/>
          <p:nvPr/>
        </p:nvSpPr>
        <p:spPr>
          <a:xfrm>
            <a:off x="5960309" y="559738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5EAC5BC0-1F7B-42B2-BDB9-8DD169BDCE3A}"/>
              </a:ext>
            </a:extLst>
          </p:cNvPr>
          <p:cNvSpPr/>
          <p:nvPr/>
        </p:nvSpPr>
        <p:spPr>
          <a:xfrm>
            <a:off x="7611984" y="858192"/>
            <a:ext cx="3092742" cy="466734"/>
          </a:xfrm>
          <a:prstGeom prst="roundRect">
            <a:avLst>
              <a:gd name="adj" fmla="val 50000"/>
            </a:avLst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A3E640F7-B3EE-4178-9429-DCA4B0FEF316}"/>
              </a:ext>
            </a:extLst>
          </p:cNvPr>
          <p:cNvSpPr txBox="1"/>
          <p:nvPr/>
        </p:nvSpPr>
        <p:spPr>
          <a:xfrm>
            <a:off x="7660301" y="859215"/>
            <a:ext cx="297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j-lt"/>
              </a:rPr>
              <a:t>SSIM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5B3E930-5B54-4098-8DDE-4CA1633F61CE}"/>
              </a:ext>
            </a:extLst>
          </p:cNvPr>
          <p:cNvSpPr/>
          <p:nvPr/>
        </p:nvSpPr>
        <p:spPr>
          <a:xfrm>
            <a:off x="8477045" y="5835290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B2068FB-D538-423F-8081-D3F5E2537891}"/>
              </a:ext>
            </a:extLst>
          </p:cNvPr>
          <p:cNvSpPr/>
          <p:nvPr/>
        </p:nvSpPr>
        <p:spPr>
          <a:xfrm rot="5400000">
            <a:off x="6686913" y="666108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EAA200B-56CF-43D6-B662-0A8082F098C0}"/>
              </a:ext>
            </a:extLst>
          </p:cNvPr>
          <p:cNvSpPr/>
          <p:nvPr/>
        </p:nvSpPr>
        <p:spPr>
          <a:xfrm rot="10800000">
            <a:off x="6095998" y="251266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0349701-D5FE-42FF-9E96-5385942D4CA8}"/>
              </a:ext>
            </a:extLst>
          </p:cNvPr>
          <p:cNvSpPr/>
          <p:nvPr/>
        </p:nvSpPr>
        <p:spPr>
          <a:xfrm>
            <a:off x="10815991" y="6350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CBDD39B-5DEC-4E93-BAC2-E2F0B7C40476}"/>
              </a:ext>
            </a:extLst>
          </p:cNvPr>
          <p:cNvSpPr/>
          <p:nvPr/>
        </p:nvSpPr>
        <p:spPr>
          <a:xfrm>
            <a:off x="10553431" y="6219262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87F1216-3F27-4917-A837-AD367EC70350}"/>
              </a:ext>
            </a:extLst>
          </p:cNvPr>
          <p:cNvSpPr/>
          <p:nvPr/>
        </p:nvSpPr>
        <p:spPr>
          <a:xfrm>
            <a:off x="12056308" y="17410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CEB28C1-AB4C-4EC0-8920-BB6DE8083190}"/>
              </a:ext>
            </a:extLst>
          </p:cNvPr>
          <p:cNvSpPr/>
          <p:nvPr/>
        </p:nvSpPr>
        <p:spPr>
          <a:xfrm>
            <a:off x="12056308" y="559738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776215-D5EC-44AC-93A4-86C7A7AC5B10}"/>
              </a:ext>
            </a:extLst>
          </p:cNvPr>
          <p:cNvSpPr/>
          <p:nvPr/>
        </p:nvSpPr>
        <p:spPr>
          <a:xfrm>
            <a:off x="0" y="2472774"/>
            <a:ext cx="535002" cy="1340402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B9575B-6A10-C098-E11A-3710DDF8D0C7}"/>
              </a:ext>
            </a:extLst>
          </p:cNvPr>
          <p:cNvSpPr txBox="1"/>
          <p:nvPr/>
        </p:nvSpPr>
        <p:spPr>
          <a:xfrm>
            <a:off x="0" y="2207243"/>
            <a:ext cx="60915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Phụ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thuộc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vào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sự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khác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biệt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giữa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ảnh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gốc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và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ảnh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kết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quả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Không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phân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biệt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được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cấu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trúc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nội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dung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của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hình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ảnh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=&gt;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Không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tốt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trong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trường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hợp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ảnh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thật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FC7ACD-31F8-5B91-1FCD-DDE37519C706}"/>
              </a:ext>
            </a:extLst>
          </p:cNvPr>
          <p:cNvSpPr txBox="1"/>
          <p:nvPr/>
        </p:nvSpPr>
        <p:spPr>
          <a:xfrm>
            <a:off x="6091589" y="2203197"/>
            <a:ext cx="60915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837AD9"/>
                </a:solidFill>
                <a:latin typeface="+mj-lt"/>
              </a:rPr>
              <a:t>Phù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hợp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với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việc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đánh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giá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các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phương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pháp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mà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không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biết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trước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phương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pháp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gây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nhiễu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837AD9"/>
                </a:solidFill>
                <a:latin typeface="+mj-lt"/>
              </a:rPr>
              <a:t>Nhiễu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&lt;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kết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cấu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không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cân</a:t>
            </a:r>
            <a:r>
              <a:rPr lang="en-US" b="1" dirty="0">
                <a:solidFill>
                  <a:srgbClr val="837AD9"/>
                </a:solidFill>
                <a:latin typeface="+mj-lt"/>
              </a:rPr>
              <a:t> </a:t>
            </a:r>
            <a:r>
              <a:rPr lang="en-US" b="1" dirty="0" err="1">
                <a:solidFill>
                  <a:srgbClr val="837AD9"/>
                </a:solidFill>
                <a:latin typeface="+mj-lt"/>
              </a:rPr>
              <a:t>xứng</a:t>
            </a:r>
            <a:endParaRPr lang="en-US" b="1" dirty="0">
              <a:solidFill>
                <a:srgbClr val="837AD9"/>
              </a:solidFill>
              <a:latin typeface="+mj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6DFC719-7387-502D-1A78-47C123E48B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" y="1422088"/>
            <a:ext cx="5982401" cy="4082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5569CA1-EBAB-4357-9E81-982B4A4F0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2761" y="2078318"/>
            <a:ext cx="6883833" cy="378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672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34351658-6F50-406F-A83F-EDC73159CB39}"/>
              </a:ext>
            </a:extLst>
          </p:cNvPr>
          <p:cNvSpPr/>
          <p:nvPr/>
        </p:nvSpPr>
        <p:spPr>
          <a:xfrm>
            <a:off x="581331" y="4694189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0308A4-143C-4D03-B6FA-400313EF8BF2}"/>
              </a:ext>
            </a:extLst>
          </p:cNvPr>
          <p:cNvSpPr/>
          <p:nvPr/>
        </p:nvSpPr>
        <p:spPr>
          <a:xfrm>
            <a:off x="10975913" y="6093450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5B930203-03B9-4D65-81B3-64A1CECEC631}"/>
              </a:ext>
            </a:extLst>
          </p:cNvPr>
          <p:cNvSpPr/>
          <p:nvPr/>
        </p:nvSpPr>
        <p:spPr>
          <a:xfrm rot="5400000">
            <a:off x="3407942" y="666108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B5F7CAB-D715-498E-8731-FDFAE801837A}"/>
              </a:ext>
            </a:extLst>
          </p:cNvPr>
          <p:cNvSpPr/>
          <p:nvPr/>
        </p:nvSpPr>
        <p:spPr>
          <a:xfrm>
            <a:off x="-872" y="3737855"/>
            <a:ext cx="1981777" cy="852892"/>
          </a:xfrm>
          <a:custGeom>
            <a:avLst/>
            <a:gdLst>
              <a:gd name="connsiteX0" fmla="*/ 0 w 1981777"/>
              <a:gd name="connsiteY0" fmla="*/ 0 h 852892"/>
              <a:gd name="connsiteX1" fmla="*/ 133070 w 1981777"/>
              <a:gd name="connsiteY1" fmla="*/ 0 h 852892"/>
              <a:gd name="connsiteX2" fmla="*/ 169941 w 1981777"/>
              <a:gd name="connsiteY2" fmla="*/ 0 h 852892"/>
              <a:gd name="connsiteX3" fmla="*/ 1981777 w 1981777"/>
              <a:gd name="connsiteY3" fmla="*/ 0 h 852892"/>
              <a:gd name="connsiteX4" fmla="*/ 1981777 w 1981777"/>
              <a:gd name="connsiteY4" fmla="*/ 321523 h 852892"/>
              <a:gd name="connsiteX5" fmla="*/ 1883865 w 1981777"/>
              <a:gd name="connsiteY5" fmla="*/ 321523 h 852892"/>
              <a:gd name="connsiteX6" fmla="*/ 1752585 w 1981777"/>
              <a:gd name="connsiteY6" fmla="*/ 452803 h 852892"/>
              <a:gd name="connsiteX7" fmla="*/ 1883865 w 1981777"/>
              <a:gd name="connsiteY7" fmla="*/ 584083 h 852892"/>
              <a:gd name="connsiteX8" fmla="*/ 1981777 w 1981777"/>
              <a:gd name="connsiteY8" fmla="*/ 584083 h 852892"/>
              <a:gd name="connsiteX9" fmla="*/ 1981777 w 1981777"/>
              <a:gd name="connsiteY9" fmla="*/ 852892 h 852892"/>
              <a:gd name="connsiteX10" fmla="*/ 169941 w 1981777"/>
              <a:gd name="connsiteY10" fmla="*/ 852892 h 852892"/>
              <a:gd name="connsiteX11" fmla="*/ 133070 w 1981777"/>
              <a:gd name="connsiteY11" fmla="*/ 852892 h 852892"/>
              <a:gd name="connsiteX12" fmla="*/ 0 w 1981777"/>
              <a:gd name="connsiteY12" fmla="*/ 852892 h 85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81777" h="852892">
                <a:moveTo>
                  <a:pt x="0" y="0"/>
                </a:moveTo>
                <a:lnTo>
                  <a:pt x="133070" y="0"/>
                </a:lnTo>
                <a:lnTo>
                  <a:pt x="169941" y="0"/>
                </a:lnTo>
                <a:lnTo>
                  <a:pt x="1981777" y="0"/>
                </a:lnTo>
                <a:lnTo>
                  <a:pt x="1981777" y="321523"/>
                </a:lnTo>
                <a:lnTo>
                  <a:pt x="1883865" y="321523"/>
                </a:lnTo>
                <a:cubicBezTo>
                  <a:pt x="1811361" y="321523"/>
                  <a:pt x="1752585" y="380299"/>
                  <a:pt x="1752585" y="452803"/>
                </a:cubicBezTo>
                <a:cubicBezTo>
                  <a:pt x="1752585" y="525307"/>
                  <a:pt x="1811361" y="584083"/>
                  <a:pt x="1883865" y="584083"/>
                </a:cubicBezTo>
                <a:lnTo>
                  <a:pt x="1981777" y="584083"/>
                </a:lnTo>
                <a:lnTo>
                  <a:pt x="1981777" y="852892"/>
                </a:lnTo>
                <a:lnTo>
                  <a:pt x="169941" y="852892"/>
                </a:lnTo>
                <a:lnTo>
                  <a:pt x="133070" y="852892"/>
                </a:lnTo>
                <a:lnTo>
                  <a:pt x="0" y="852892"/>
                </a:lnTo>
                <a:close/>
              </a:path>
            </a:pathLst>
          </a:cu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900C87-9102-4C8D-B7FA-B16384F04DFF}"/>
              </a:ext>
            </a:extLst>
          </p:cNvPr>
          <p:cNvSpPr txBox="1"/>
          <p:nvPr/>
        </p:nvSpPr>
        <p:spPr>
          <a:xfrm>
            <a:off x="767025" y="87814"/>
            <a:ext cx="10657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VRT: A Video Restoration Transformer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6C4527-0F00-E811-1DC3-BAD9B0070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554" y="947597"/>
            <a:ext cx="9190892" cy="39047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3B25AA-F1CF-FE8B-BCB9-F5089EB7A81A}"/>
              </a:ext>
            </a:extLst>
          </p:cNvPr>
          <p:cNvSpPr txBox="1"/>
          <p:nvPr/>
        </p:nvSpPr>
        <p:spPr>
          <a:xfrm>
            <a:off x="64769" y="5171739"/>
            <a:ext cx="6091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Rút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trích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chi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tiết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Tái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cấu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trúc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9457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34351658-6F50-406F-A83F-EDC73159CB39}"/>
              </a:ext>
            </a:extLst>
          </p:cNvPr>
          <p:cNvSpPr/>
          <p:nvPr/>
        </p:nvSpPr>
        <p:spPr>
          <a:xfrm>
            <a:off x="581331" y="4694189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0308A4-143C-4D03-B6FA-400313EF8BF2}"/>
              </a:ext>
            </a:extLst>
          </p:cNvPr>
          <p:cNvSpPr/>
          <p:nvPr/>
        </p:nvSpPr>
        <p:spPr>
          <a:xfrm>
            <a:off x="10975913" y="6093450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5B930203-03B9-4D65-81B3-64A1CECEC631}"/>
              </a:ext>
            </a:extLst>
          </p:cNvPr>
          <p:cNvSpPr/>
          <p:nvPr/>
        </p:nvSpPr>
        <p:spPr>
          <a:xfrm rot="5400000">
            <a:off x="3407942" y="666108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B5F7CAB-D715-498E-8731-FDFAE801837A}"/>
              </a:ext>
            </a:extLst>
          </p:cNvPr>
          <p:cNvSpPr/>
          <p:nvPr/>
        </p:nvSpPr>
        <p:spPr>
          <a:xfrm>
            <a:off x="-872" y="3737855"/>
            <a:ext cx="1981777" cy="852892"/>
          </a:xfrm>
          <a:custGeom>
            <a:avLst/>
            <a:gdLst>
              <a:gd name="connsiteX0" fmla="*/ 0 w 1981777"/>
              <a:gd name="connsiteY0" fmla="*/ 0 h 852892"/>
              <a:gd name="connsiteX1" fmla="*/ 133070 w 1981777"/>
              <a:gd name="connsiteY1" fmla="*/ 0 h 852892"/>
              <a:gd name="connsiteX2" fmla="*/ 169941 w 1981777"/>
              <a:gd name="connsiteY2" fmla="*/ 0 h 852892"/>
              <a:gd name="connsiteX3" fmla="*/ 1981777 w 1981777"/>
              <a:gd name="connsiteY3" fmla="*/ 0 h 852892"/>
              <a:gd name="connsiteX4" fmla="*/ 1981777 w 1981777"/>
              <a:gd name="connsiteY4" fmla="*/ 321523 h 852892"/>
              <a:gd name="connsiteX5" fmla="*/ 1883865 w 1981777"/>
              <a:gd name="connsiteY5" fmla="*/ 321523 h 852892"/>
              <a:gd name="connsiteX6" fmla="*/ 1752585 w 1981777"/>
              <a:gd name="connsiteY6" fmla="*/ 452803 h 852892"/>
              <a:gd name="connsiteX7" fmla="*/ 1883865 w 1981777"/>
              <a:gd name="connsiteY7" fmla="*/ 584083 h 852892"/>
              <a:gd name="connsiteX8" fmla="*/ 1981777 w 1981777"/>
              <a:gd name="connsiteY8" fmla="*/ 584083 h 852892"/>
              <a:gd name="connsiteX9" fmla="*/ 1981777 w 1981777"/>
              <a:gd name="connsiteY9" fmla="*/ 852892 h 852892"/>
              <a:gd name="connsiteX10" fmla="*/ 169941 w 1981777"/>
              <a:gd name="connsiteY10" fmla="*/ 852892 h 852892"/>
              <a:gd name="connsiteX11" fmla="*/ 133070 w 1981777"/>
              <a:gd name="connsiteY11" fmla="*/ 852892 h 852892"/>
              <a:gd name="connsiteX12" fmla="*/ 0 w 1981777"/>
              <a:gd name="connsiteY12" fmla="*/ 852892 h 85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81777" h="852892">
                <a:moveTo>
                  <a:pt x="0" y="0"/>
                </a:moveTo>
                <a:lnTo>
                  <a:pt x="133070" y="0"/>
                </a:lnTo>
                <a:lnTo>
                  <a:pt x="169941" y="0"/>
                </a:lnTo>
                <a:lnTo>
                  <a:pt x="1981777" y="0"/>
                </a:lnTo>
                <a:lnTo>
                  <a:pt x="1981777" y="321523"/>
                </a:lnTo>
                <a:lnTo>
                  <a:pt x="1883865" y="321523"/>
                </a:lnTo>
                <a:cubicBezTo>
                  <a:pt x="1811361" y="321523"/>
                  <a:pt x="1752585" y="380299"/>
                  <a:pt x="1752585" y="452803"/>
                </a:cubicBezTo>
                <a:cubicBezTo>
                  <a:pt x="1752585" y="525307"/>
                  <a:pt x="1811361" y="584083"/>
                  <a:pt x="1883865" y="584083"/>
                </a:cubicBezTo>
                <a:lnTo>
                  <a:pt x="1981777" y="584083"/>
                </a:lnTo>
                <a:lnTo>
                  <a:pt x="1981777" y="852892"/>
                </a:lnTo>
                <a:lnTo>
                  <a:pt x="169941" y="852892"/>
                </a:lnTo>
                <a:lnTo>
                  <a:pt x="133070" y="852892"/>
                </a:lnTo>
                <a:lnTo>
                  <a:pt x="0" y="852892"/>
                </a:lnTo>
                <a:close/>
              </a:path>
            </a:pathLst>
          </a:cu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900C87-9102-4C8D-B7FA-B16384F04DFF}"/>
              </a:ext>
            </a:extLst>
          </p:cNvPr>
          <p:cNvSpPr txBox="1"/>
          <p:nvPr/>
        </p:nvSpPr>
        <p:spPr>
          <a:xfrm>
            <a:off x="767025" y="87814"/>
            <a:ext cx="10657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Deep Blind Video Super-resolution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3B25AA-F1CF-FE8B-BCB9-F5089EB7A81A}"/>
              </a:ext>
            </a:extLst>
          </p:cNvPr>
          <p:cNvSpPr txBox="1"/>
          <p:nvPr/>
        </p:nvSpPr>
        <p:spPr>
          <a:xfrm>
            <a:off x="64769" y="5171739"/>
            <a:ext cx="60915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Ước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lượng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chuyển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động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mờ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Phục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hồi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hình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ảnh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tiềm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ẩn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Ước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lượng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dòng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quang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Phục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hồi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hình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ảnh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có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hướng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dẫn</a:t>
            </a:r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22A1DE-E597-B659-E919-6AE4BD078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829" y="862363"/>
            <a:ext cx="9642342" cy="401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15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34351658-6F50-406F-A83F-EDC73159CB39}"/>
              </a:ext>
            </a:extLst>
          </p:cNvPr>
          <p:cNvSpPr/>
          <p:nvPr/>
        </p:nvSpPr>
        <p:spPr>
          <a:xfrm>
            <a:off x="581331" y="4694189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0308A4-143C-4D03-B6FA-400313EF8BF2}"/>
              </a:ext>
            </a:extLst>
          </p:cNvPr>
          <p:cNvSpPr/>
          <p:nvPr/>
        </p:nvSpPr>
        <p:spPr>
          <a:xfrm>
            <a:off x="10975913" y="6093450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5B930203-03B9-4D65-81B3-64A1CECEC631}"/>
              </a:ext>
            </a:extLst>
          </p:cNvPr>
          <p:cNvSpPr/>
          <p:nvPr/>
        </p:nvSpPr>
        <p:spPr>
          <a:xfrm rot="5400000">
            <a:off x="3407942" y="666108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B5F7CAB-D715-498E-8731-FDFAE801837A}"/>
              </a:ext>
            </a:extLst>
          </p:cNvPr>
          <p:cNvSpPr/>
          <p:nvPr/>
        </p:nvSpPr>
        <p:spPr>
          <a:xfrm>
            <a:off x="-872" y="3737855"/>
            <a:ext cx="1981777" cy="852892"/>
          </a:xfrm>
          <a:custGeom>
            <a:avLst/>
            <a:gdLst>
              <a:gd name="connsiteX0" fmla="*/ 0 w 1981777"/>
              <a:gd name="connsiteY0" fmla="*/ 0 h 852892"/>
              <a:gd name="connsiteX1" fmla="*/ 133070 w 1981777"/>
              <a:gd name="connsiteY1" fmla="*/ 0 h 852892"/>
              <a:gd name="connsiteX2" fmla="*/ 169941 w 1981777"/>
              <a:gd name="connsiteY2" fmla="*/ 0 h 852892"/>
              <a:gd name="connsiteX3" fmla="*/ 1981777 w 1981777"/>
              <a:gd name="connsiteY3" fmla="*/ 0 h 852892"/>
              <a:gd name="connsiteX4" fmla="*/ 1981777 w 1981777"/>
              <a:gd name="connsiteY4" fmla="*/ 321523 h 852892"/>
              <a:gd name="connsiteX5" fmla="*/ 1883865 w 1981777"/>
              <a:gd name="connsiteY5" fmla="*/ 321523 h 852892"/>
              <a:gd name="connsiteX6" fmla="*/ 1752585 w 1981777"/>
              <a:gd name="connsiteY6" fmla="*/ 452803 h 852892"/>
              <a:gd name="connsiteX7" fmla="*/ 1883865 w 1981777"/>
              <a:gd name="connsiteY7" fmla="*/ 584083 h 852892"/>
              <a:gd name="connsiteX8" fmla="*/ 1981777 w 1981777"/>
              <a:gd name="connsiteY8" fmla="*/ 584083 h 852892"/>
              <a:gd name="connsiteX9" fmla="*/ 1981777 w 1981777"/>
              <a:gd name="connsiteY9" fmla="*/ 852892 h 852892"/>
              <a:gd name="connsiteX10" fmla="*/ 169941 w 1981777"/>
              <a:gd name="connsiteY10" fmla="*/ 852892 h 852892"/>
              <a:gd name="connsiteX11" fmla="*/ 133070 w 1981777"/>
              <a:gd name="connsiteY11" fmla="*/ 852892 h 852892"/>
              <a:gd name="connsiteX12" fmla="*/ 0 w 1981777"/>
              <a:gd name="connsiteY12" fmla="*/ 852892 h 85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81777" h="852892">
                <a:moveTo>
                  <a:pt x="0" y="0"/>
                </a:moveTo>
                <a:lnTo>
                  <a:pt x="133070" y="0"/>
                </a:lnTo>
                <a:lnTo>
                  <a:pt x="169941" y="0"/>
                </a:lnTo>
                <a:lnTo>
                  <a:pt x="1981777" y="0"/>
                </a:lnTo>
                <a:lnTo>
                  <a:pt x="1981777" y="321523"/>
                </a:lnTo>
                <a:lnTo>
                  <a:pt x="1883865" y="321523"/>
                </a:lnTo>
                <a:cubicBezTo>
                  <a:pt x="1811361" y="321523"/>
                  <a:pt x="1752585" y="380299"/>
                  <a:pt x="1752585" y="452803"/>
                </a:cubicBezTo>
                <a:cubicBezTo>
                  <a:pt x="1752585" y="525307"/>
                  <a:pt x="1811361" y="584083"/>
                  <a:pt x="1883865" y="584083"/>
                </a:cubicBezTo>
                <a:lnTo>
                  <a:pt x="1981777" y="584083"/>
                </a:lnTo>
                <a:lnTo>
                  <a:pt x="1981777" y="852892"/>
                </a:lnTo>
                <a:lnTo>
                  <a:pt x="169941" y="852892"/>
                </a:lnTo>
                <a:lnTo>
                  <a:pt x="133070" y="852892"/>
                </a:lnTo>
                <a:lnTo>
                  <a:pt x="0" y="852892"/>
                </a:lnTo>
                <a:close/>
              </a:path>
            </a:pathLst>
          </a:cu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900C87-9102-4C8D-B7FA-B16384F04DFF}"/>
              </a:ext>
            </a:extLst>
          </p:cNvPr>
          <p:cNvSpPr txBox="1"/>
          <p:nvPr/>
        </p:nvSpPr>
        <p:spPr>
          <a:xfrm>
            <a:off x="767025" y="87814"/>
            <a:ext cx="10657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Real-World Super-Resolution via Kernel Estimation and Noise Injection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3B25AA-F1CF-FE8B-BCB9-F5089EB7A81A}"/>
              </a:ext>
            </a:extLst>
          </p:cNvPr>
          <p:cNvSpPr txBox="1"/>
          <p:nvPr/>
        </p:nvSpPr>
        <p:spPr>
          <a:xfrm>
            <a:off x="64769" y="2669176"/>
            <a:ext cx="35400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Suy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thoái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ảnh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Ước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lượng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kernel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và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thu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nhỏ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ảnh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+mj-lt"/>
              </a:rPr>
              <a:t>Thêm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nhiễu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61C8FC-4C12-D3FB-4BC7-DA5AC8FCA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783" y="1529210"/>
            <a:ext cx="8315142" cy="513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996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34351658-6F50-406F-A83F-EDC73159CB39}"/>
              </a:ext>
            </a:extLst>
          </p:cNvPr>
          <p:cNvSpPr/>
          <p:nvPr/>
        </p:nvSpPr>
        <p:spPr>
          <a:xfrm>
            <a:off x="581331" y="4694189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0308A4-143C-4D03-B6FA-400313EF8BF2}"/>
              </a:ext>
            </a:extLst>
          </p:cNvPr>
          <p:cNvSpPr/>
          <p:nvPr/>
        </p:nvSpPr>
        <p:spPr>
          <a:xfrm>
            <a:off x="10975913" y="6093450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5B930203-03B9-4D65-81B3-64A1CECEC631}"/>
              </a:ext>
            </a:extLst>
          </p:cNvPr>
          <p:cNvSpPr/>
          <p:nvPr/>
        </p:nvSpPr>
        <p:spPr>
          <a:xfrm rot="5400000">
            <a:off x="3407942" y="666108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B5F7CAB-D715-498E-8731-FDFAE801837A}"/>
              </a:ext>
            </a:extLst>
          </p:cNvPr>
          <p:cNvSpPr/>
          <p:nvPr/>
        </p:nvSpPr>
        <p:spPr>
          <a:xfrm>
            <a:off x="-872" y="3737855"/>
            <a:ext cx="1981777" cy="852892"/>
          </a:xfrm>
          <a:custGeom>
            <a:avLst/>
            <a:gdLst>
              <a:gd name="connsiteX0" fmla="*/ 0 w 1981777"/>
              <a:gd name="connsiteY0" fmla="*/ 0 h 852892"/>
              <a:gd name="connsiteX1" fmla="*/ 133070 w 1981777"/>
              <a:gd name="connsiteY1" fmla="*/ 0 h 852892"/>
              <a:gd name="connsiteX2" fmla="*/ 169941 w 1981777"/>
              <a:gd name="connsiteY2" fmla="*/ 0 h 852892"/>
              <a:gd name="connsiteX3" fmla="*/ 1981777 w 1981777"/>
              <a:gd name="connsiteY3" fmla="*/ 0 h 852892"/>
              <a:gd name="connsiteX4" fmla="*/ 1981777 w 1981777"/>
              <a:gd name="connsiteY4" fmla="*/ 321523 h 852892"/>
              <a:gd name="connsiteX5" fmla="*/ 1883865 w 1981777"/>
              <a:gd name="connsiteY5" fmla="*/ 321523 h 852892"/>
              <a:gd name="connsiteX6" fmla="*/ 1752585 w 1981777"/>
              <a:gd name="connsiteY6" fmla="*/ 452803 h 852892"/>
              <a:gd name="connsiteX7" fmla="*/ 1883865 w 1981777"/>
              <a:gd name="connsiteY7" fmla="*/ 584083 h 852892"/>
              <a:gd name="connsiteX8" fmla="*/ 1981777 w 1981777"/>
              <a:gd name="connsiteY8" fmla="*/ 584083 h 852892"/>
              <a:gd name="connsiteX9" fmla="*/ 1981777 w 1981777"/>
              <a:gd name="connsiteY9" fmla="*/ 852892 h 852892"/>
              <a:gd name="connsiteX10" fmla="*/ 169941 w 1981777"/>
              <a:gd name="connsiteY10" fmla="*/ 852892 h 852892"/>
              <a:gd name="connsiteX11" fmla="*/ 133070 w 1981777"/>
              <a:gd name="connsiteY11" fmla="*/ 852892 h 852892"/>
              <a:gd name="connsiteX12" fmla="*/ 0 w 1981777"/>
              <a:gd name="connsiteY12" fmla="*/ 852892 h 85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81777" h="852892">
                <a:moveTo>
                  <a:pt x="0" y="0"/>
                </a:moveTo>
                <a:lnTo>
                  <a:pt x="133070" y="0"/>
                </a:lnTo>
                <a:lnTo>
                  <a:pt x="169941" y="0"/>
                </a:lnTo>
                <a:lnTo>
                  <a:pt x="1981777" y="0"/>
                </a:lnTo>
                <a:lnTo>
                  <a:pt x="1981777" y="321523"/>
                </a:lnTo>
                <a:lnTo>
                  <a:pt x="1883865" y="321523"/>
                </a:lnTo>
                <a:cubicBezTo>
                  <a:pt x="1811361" y="321523"/>
                  <a:pt x="1752585" y="380299"/>
                  <a:pt x="1752585" y="452803"/>
                </a:cubicBezTo>
                <a:cubicBezTo>
                  <a:pt x="1752585" y="525307"/>
                  <a:pt x="1811361" y="584083"/>
                  <a:pt x="1883865" y="584083"/>
                </a:cubicBezTo>
                <a:lnTo>
                  <a:pt x="1981777" y="584083"/>
                </a:lnTo>
                <a:lnTo>
                  <a:pt x="1981777" y="852892"/>
                </a:lnTo>
                <a:lnTo>
                  <a:pt x="169941" y="852892"/>
                </a:lnTo>
                <a:lnTo>
                  <a:pt x="133070" y="852892"/>
                </a:lnTo>
                <a:lnTo>
                  <a:pt x="0" y="852892"/>
                </a:lnTo>
                <a:close/>
              </a:path>
            </a:pathLst>
          </a:cu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D691CA-328C-9209-D134-C31F4330D7F0}"/>
              </a:ext>
            </a:extLst>
          </p:cNvPr>
          <p:cNvSpPr txBox="1"/>
          <p:nvPr/>
        </p:nvSpPr>
        <p:spPr>
          <a:xfrm>
            <a:off x="767025" y="87814"/>
            <a:ext cx="10657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Compare</a:t>
            </a:r>
          </a:p>
        </p:txBody>
      </p:sp>
      <p:graphicFrame>
        <p:nvGraphicFramePr>
          <p:cNvPr id="22" name="Table 22">
            <a:extLst>
              <a:ext uri="{FF2B5EF4-FFF2-40B4-BE49-F238E27FC236}">
                <a16:creationId xmlns:a16="http://schemas.microsoft.com/office/drawing/2014/main" id="{0668B75E-25E3-0C7A-8A22-C61FAA7206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4242235"/>
              </p:ext>
            </p:extLst>
          </p:nvPr>
        </p:nvGraphicFramePr>
        <p:xfrm>
          <a:off x="952717" y="1279043"/>
          <a:ext cx="10657952" cy="3861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2079">
                  <a:extLst>
                    <a:ext uri="{9D8B030D-6E8A-4147-A177-3AD203B41FA5}">
                      <a16:colId xmlns:a16="http://schemas.microsoft.com/office/drawing/2014/main" val="4231536083"/>
                    </a:ext>
                  </a:extLst>
                </a:gridCol>
                <a:gridCol w="1560247">
                  <a:extLst>
                    <a:ext uri="{9D8B030D-6E8A-4147-A177-3AD203B41FA5}">
                      <a16:colId xmlns:a16="http://schemas.microsoft.com/office/drawing/2014/main" val="884244245"/>
                    </a:ext>
                  </a:extLst>
                </a:gridCol>
                <a:gridCol w="1047300">
                  <a:extLst>
                    <a:ext uri="{9D8B030D-6E8A-4147-A177-3AD203B41FA5}">
                      <a16:colId xmlns:a16="http://schemas.microsoft.com/office/drawing/2014/main" val="1249813472"/>
                    </a:ext>
                  </a:extLst>
                </a:gridCol>
                <a:gridCol w="962669">
                  <a:extLst>
                    <a:ext uri="{9D8B030D-6E8A-4147-A177-3AD203B41FA5}">
                      <a16:colId xmlns:a16="http://schemas.microsoft.com/office/drawing/2014/main" val="2219991968"/>
                    </a:ext>
                  </a:extLst>
                </a:gridCol>
                <a:gridCol w="968925">
                  <a:extLst>
                    <a:ext uri="{9D8B030D-6E8A-4147-A177-3AD203B41FA5}">
                      <a16:colId xmlns:a16="http://schemas.microsoft.com/office/drawing/2014/main" val="2367465419"/>
                    </a:ext>
                  </a:extLst>
                </a:gridCol>
                <a:gridCol w="1332244">
                  <a:extLst>
                    <a:ext uri="{9D8B030D-6E8A-4147-A177-3AD203B41FA5}">
                      <a16:colId xmlns:a16="http://schemas.microsoft.com/office/drawing/2014/main" val="3419019644"/>
                    </a:ext>
                  </a:extLst>
                </a:gridCol>
                <a:gridCol w="1332244">
                  <a:extLst>
                    <a:ext uri="{9D8B030D-6E8A-4147-A177-3AD203B41FA5}">
                      <a16:colId xmlns:a16="http://schemas.microsoft.com/office/drawing/2014/main" val="2152028613"/>
                    </a:ext>
                  </a:extLst>
                </a:gridCol>
                <a:gridCol w="1332244">
                  <a:extLst>
                    <a:ext uri="{9D8B030D-6E8A-4147-A177-3AD203B41FA5}">
                      <a16:colId xmlns:a16="http://schemas.microsoft.com/office/drawing/2014/main" val="2844618405"/>
                    </a:ext>
                  </a:extLst>
                </a:gridCol>
              </a:tblGrid>
              <a:tr h="1430397">
                <a:tc>
                  <a:txBody>
                    <a:bodyPr/>
                    <a:lstStyle/>
                    <a:p>
                      <a:r>
                        <a:rPr lang="en-US" dirty="0" err="1"/>
                        <a:t>Tên</a:t>
                      </a:r>
                      <a:r>
                        <a:rPr lang="en-US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Điểm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đánh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Điểm</a:t>
                      </a:r>
                      <a:r>
                        <a:rPr lang="en-US" dirty="0"/>
                        <a:t> ERQA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Điểm</a:t>
                      </a:r>
                      <a:r>
                        <a:rPr lang="en-US" dirty="0"/>
                        <a:t> VMAF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Điểm</a:t>
                      </a:r>
                      <a:r>
                        <a:rPr lang="en-US" dirty="0"/>
                        <a:t> PSNR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Điểm</a:t>
                      </a:r>
                      <a:r>
                        <a:rPr lang="en-US" dirty="0"/>
                        <a:t> MS-SSIM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Điểm</a:t>
                      </a:r>
                      <a:r>
                        <a:rPr lang="en-US" dirty="0"/>
                        <a:t> LPIPS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Năm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814084"/>
                  </a:ext>
                </a:extLst>
              </a:tr>
              <a:tr h="810853">
                <a:tc>
                  <a:txBody>
                    <a:bodyPr/>
                    <a:lstStyle/>
                    <a:p>
                      <a:r>
                        <a:rPr lang="en-US" dirty="0"/>
                        <a:t>RealSR+x264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323567"/>
                  </a:ext>
                </a:extLst>
              </a:tr>
              <a:tr h="703967">
                <a:tc>
                  <a:txBody>
                    <a:bodyPr/>
                    <a:lstStyle/>
                    <a:p>
                      <a:r>
                        <a:rPr lang="en-US" dirty="0"/>
                        <a:t>VRT + x264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24792"/>
                  </a:ext>
                </a:extLst>
              </a:tr>
              <a:tr h="916501">
                <a:tc>
                  <a:txBody>
                    <a:bodyPr/>
                    <a:lstStyle/>
                    <a:p>
                      <a:r>
                        <a:rPr lang="en-US" dirty="0"/>
                        <a:t>DBVSR + </a:t>
                      </a:r>
                      <a:r>
                        <a:rPr lang="en-US" dirty="0" err="1"/>
                        <a:t>vvenc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2.842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15.988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5.765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11.435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440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1665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9FD82495-966D-44C1-B73B-AEE615BB5A79}"/>
              </a:ext>
            </a:extLst>
          </p:cNvPr>
          <p:cNvSpPr/>
          <p:nvPr/>
        </p:nvSpPr>
        <p:spPr>
          <a:xfrm>
            <a:off x="6089904" y="0"/>
            <a:ext cx="3044952" cy="6858000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D09256-2360-4931-A15C-894E2F25F29D}"/>
              </a:ext>
            </a:extLst>
          </p:cNvPr>
          <p:cNvSpPr/>
          <p:nvPr/>
        </p:nvSpPr>
        <p:spPr>
          <a:xfrm>
            <a:off x="0" y="0"/>
            <a:ext cx="3044952" cy="6858000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C6562D-805D-4DCF-9F0A-CE0275A17EDE}"/>
              </a:ext>
            </a:extLst>
          </p:cNvPr>
          <p:cNvSpPr/>
          <p:nvPr/>
        </p:nvSpPr>
        <p:spPr>
          <a:xfrm>
            <a:off x="131279" y="858192"/>
            <a:ext cx="2743200" cy="466734"/>
          </a:xfrm>
          <a:prstGeom prst="roundRect">
            <a:avLst>
              <a:gd name="adj" fmla="val 50000"/>
            </a:avLst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E02A2-E436-4D00-8F9D-4231677F6A5F}"/>
              </a:ext>
            </a:extLst>
          </p:cNvPr>
          <p:cNvSpPr txBox="1"/>
          <p:nvPr/>
        </p:nvSpPr>
        <p:spPr>
          <a:xfrm>
            <a:off x="-9119" y="859215"/>
            <a:ext cx="3044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Thành</a:t>
            </a:r>
            <a:r>
              <a:rPr lang="en-US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viên</a:t>
            </a:r>
            <a:r>
              <a:rPr lang="en-US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 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DAE9F14-010C-43E3-9F96-2358A71F899A}"/>
              </a:ext>
            </a:extLst>
          </p:cNvPr>
          <p:cNvSpPr/>
          <p:nvPr/>
        </p:nvSpPr>
        <p:spPr>
          <a:xfrm>
            <a:off x="656120" y="305385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F8A01AB-3E47-44B0-A7E9-B14464891F80}"/>
              </a:ext>
            </a:extLst>
          </p:cNvPr>
          <p:cNvSpPr/>
          <p:nvPr/>
        </p:nvSpPr>
        <p:spPr>
          <a:xfrm rot="10800000">
            <a:off x="-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8C860C2-CCE7-4AB6-9756-A9594B9869E4}"/>
              </a:ext>
            </a:extLst>
          </p:cNvPr>
          <p:cNvSpPr/>
          <p:nvPr/>
        </p:nvSpPr>
        <p:spPr>
          <a:xfrm rot="10800000">
            <a:off x="-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3344FEB-2281-442D-A72E-BA4F1945E27F}"/>
              </a:ext>
            </a:extLst>
          </p:cNvPr>
          <p:cNvSpPr/>
          <p:nvPr/>
        </p:nvSpPr>
        <p:spPr>
          <a:xfrm>
            <a:off x="6489993" y="5466105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C3C6562-A7BF-45C4-8F1B-47634E9E4BD2}"/>
              </a:ext>
            </a:extLst>
          </p:cNvPr>
          <p:cNvSpPr/>
          <p:nvPr/>
        </p:nvSpPr>
        <p:spPr>
          <a:xfrm>
            <a:off x="8001834" y="3400627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0A61356-271A-4F3F-BF03-642010FE8FD2}"/>
              </a:ext>
            </a:extLst>
          </p:cNvPr>
          <p:cNvSpPr/>
          <p:nvPr/>
        </p:nvSpPr>
        <p:spPr>
          <a:xfrm rot="5400000">
            <a:off x="9665534" y="666004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5EAC5BC0-1F7B-42B2-BDB9-8DD169BDCE3A}"/>
              </a:ext>
            </a:extLst>
          </p:cNvPr>
          <p:cNvSpPr/>
          <p:nvPr/>
        </p:nvSpPr>
        <p:spPr>
          <a:xfrm>
            <a:off x="3229773" y="858192"/>
            <a:ext cx="2743200" cy="466734"/>
          </a:xfrm>
          <a:prstGeom prst="roundRect">
            <a:avLst>
              <a:gd name="adj" fmla="val 50000"/>
            </a:avLst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5B3E930-5B54-4098-8DDE-4CA1633F61CE}"/>
              </a:ext>
            </a:extLst>
          </p:cNvPr>
          <p:cNvSpPr/>
          <p:nvPr/>
        </p:nvSpPr>
        <p:spPr>
          <a:xfrm>
            <a:off x="10437414" y="4787598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B2068FB-D538-423F-8081-D3F5E2537891}"/>
              </a:ext>
            </a:extLst>
          </p:cNvPr>
          <p:cNvSpPr/>
          <p:nvPr/>
        </p:nvSpPr>
        <p:spPr>
          <a:xfrm rot="5400000">
            <a:off x="6686913" y="666108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EAA200B-56CF-43D6-B662-0A8082F098C0}"/>
              </a:ext>
            </a:extLst>
          </p:cNvPr>
          <p:cNvSpPr/>
          <p:nvPr/>
        </p:nvSpPr>
        <p:spPr>
          <a:xfrm rot="10800000">
            <a:off x="3051790" y="251266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CBDD39B-5DEC-4E93-BAC2-E2F0B7C40476}"/>
              </a:ext>
            </a:extLst>
          </p:cNvPr>
          <p:cNvSpPr/>
          <p:nvPr/>
        </p:nvSpPr>
        <p:spPr>
          <a:xfrm>
            <a:off x="6419706" y="1550077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87F1216-3F27-4917-A837-AD367EC70350}"/>
              </a:ext>
            </a:extLst>
          </p:cNvPr>
          <p:cNvSpPr/>
          <p:nvPr/>
        </p:nvSpPr>
        <p:spPr>
          <a:xfrm>
            <a:off x="9002744" y="1921143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CEB28C1-AB4C-4EC0-8920-BB6DE8083190}"/>
              </a:ext>
            </a:extLst>
          </p:cNvPr>
          <p:cNvSpPr/>
          <p:nvPr/>
        </p:nvSpPr>
        <p:spPr>
          <a:xfrm>
            <a:off x="12056308" y="559738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7C77D679-F3CE-48B6-A32C-C970AB0A2262}"/>
              </a:ext>
            </a:extLst>
          </p:cNvPr>
          <p:cNvSpPr/>
          <p:nvPr/>
        </p:nvSpPr>
        <p:spPr>
          <a:xfrm>
            <a:off x="6267888" y="858192"/>
            <a:ext cx="2743200" cy="466734"/>
          </a:xfrm>
          <a:prstGeom prst="roundRect">
            <a:avLst>
              <a:gd name="adj" fmla="val 50000"/>
            </a:avLst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AE284608-B212-4023-AECA-E867B9B581C8}"/>
              </a:ext>
            </a:extLst>
          </p:cNvPr>
          <p:cNvSpPr/>
          <p:nvPr/>
        </p:nvSpPr>
        <p:spPr>
          <a:xfrm rot="5400000">
            <a:off x="2731334" y="666004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368BDC3-0FF1-43BB-9226-203E2611217E}"/>
              </a:ext>
            </a:extLst>
          </p:cNvPr>
          <p:cNvSpPr/>
          <p:nvPr/>
        </p:nvSpPr>
        <p:spPr>
          <a:xfrm>
            <a:off x="3989217" y="397112"/>
            <a:ext cx="262560" cy="262560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F7E67D1-6296-4A75-8F65-F226DC94C6D1}"/>
              </a:ext>
            </a:extLst>
          </p:cNvPr>
          <p:cNvSpPr/>
          <p:nvPr/>
        </p:nvSpPr>
        <p:spPr>
          <a:xfrm>
            <a:off x="8768322" y="305385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A753185-7D15-4DC1-8B63-663AAB9F8892}"/>
              </a:ext>
            </a:extLst>
          </p:cNvPr>
          <p:cNvSpPr/>
          <p:nvPr/>
        </p:nvSpPr>
        <p:spPr>
          <a:xfrm>
            <a:off x="3563149" y="5923248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2049A57-E94F-4EE6-8D87-9AFDF23C2709}"/>
              </a:ext>
            </a:extLst>
          </p:cNvPr>
          <p:cNvSpPr/>
          <p:nvPr/>
        </p:nvSpPr>
        <p:spPr>
          <a:xfrm>
            <a:off x="299239" y="2153997"/>
            <a:ext cx="2416656" cy="241665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05C7E6-E4D1-4B77-BD2B-DC76B1AAB4F7}"/>
              </a:ext>
            </a:extLst>
          </p:cNvPr>
          <p:cNvSpPr/>
          <p:nvPr/>
        </p:nvSpPr>
        <p:spPr>
          <a:xfrm>
            <a:off x="498782" y="2353540"/>
            <a:ext cx="2017570" cy="2017570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46DE959-3478-4B0C-B6EB-7C1D0184C480}"/>
              </a:ext>
            </a:extLst>
          </p:cNvPr>
          <p:cNvSpPr/>
          <p:nvPr/>
        </p:nvSpPr>
        <p:spPr>
          <a:xfrm>
            <a:off x="677527" y="2532285"/>
            <a:ext cx="1660080" cy="166008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A5025C43-8B0F-4CC8-9023-23D6E7A4DC69}"/>
              </a:ext>
            </a:extLst>
          </p:cNvPr>
          <p:cNvSpPr/>
          <p:nvPr/>
        </p:nvSpPr>
        <p:spPr>
          <a:xfrm>
            <a:off x="3238915" y="2153997"/>
            <a:ext cx="2416656" cy="2416656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3C8E9469-698F-4103-B78B-11C3C5213F8F}"/>
              </a:ext>
            </a:extLst>
          </p:cNvPr>
          <p:cNvSpPr/>
          <p:nvPr/>
        </p:nvSpPr>
        <p:spPr>
          <a:xfrm>
            <a:off x="3438458" y="2353540"/>
            <a:ext cx="2017570" cy="201757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BA25006-913E-44DF-A3DC-FBDD051E8013}"/>
              </a:ext>
            </a:extLst>
          </p:cNvPr>
          <p:cNvSpPr/>
          <p:nvPr/>
        </p:nvSpPr>
        <p:spPr>
          <a:xfrm>
            <a:off x="3617203" y="2532285"/>
            <a:ext cx="1660080" cy="166008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Montserrat" panose="00000500000000000000" pitchFamily="2" charset="0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F1FC1FA-97B8-4E02-AD6C-C4A9F40F931A}"/>
              </a:ext>
            </a:extLst>
          </p:cNvPr>
          <p:cNvSpPr/>
          <p:nvPr/>
        </p:nvSpPr>
        <p:spPr>
          <a:xfrm>
            <a:off x="6303978" y="2169202"/>
            <a:ext cx="2416656" cy="241665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4E7D453A-9B6D-4C77-8865-5E11A7C2F708}"/>
              </a:ext>
            </a:extLst>
          </p:cNvPr>
          <p:cNvSpPr/>
          <p:nvPr/>
        </p:nvSpPr>
        <p:spPr>
          <a:xfrm>
            <a:off x="6503521" y="2368745"/>
            <a:ext cx="2017570" cy="2017570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3935E8E-ABDB-4E2C-A9C9-DE7C97C97C06}"/>
              </a:ext>
            </a:extLst>
          </p:cNvPr>
          <p:cNvSpPr/>
          <p:nvPr/>
        </p:nvSpPr>
        <p:spPr>
          <a:xfrm>
            <a:off x="6682266" y="2547490"/>
            <a:ext cx="1660080" cy="166008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D944C1AE-4B53-48D1-87AE-E4B32FC862B6}"/>
              </a:ext>
            </a:extLst>
          </p:cNvPr>
          <p:cNvGrpSpPr/>
          <p:nvPr/>
        </p:nvGrpSpPr>
        <p:grpSpPr>
          <a:xfrm>
            <a:off x="-56835" y="4797790"/>
            <a:ext cx="3110906" cy="713967"/>
            <a:chOff x="1865762" y="4118340"/>
            <a:chExt cx="3110906" cy="713967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C2F94E2-DFAB-4050-93A8-07DED44232EB}"/>
                </a:ext>
              </a:extLst>
            </p:cNvPr>
            <p:cNvSpPr txBox="1"/>
            <p:nvPr/>
          </p:nvSpPr>
          <p:spPr>
            <a:xfrm>
              <a:off x="1905385" y="4118340"/>
              <a:ext cx="299961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b="1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Nguyễn</a:t>
              </a:r>
              <a:r>
                <a:rPr lang="en-US" sz="2100" b="1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2100" b="1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Duy</a:t>
              </a:r>
              <a:r>
                <a:rPr lang="en-US" sz="2100" b="1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Quang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2256634-C84D-4F81-BEBB-A5CDD9EB4F8B}"/>
                </a:ext>
              </a:extLst>
            </p:cNvPr>
            <p:cNvSpPr txBox="1"/>
            <p:nvPr/>
          </p:nvSpPr>
          <p:spPr>
            <a:xfrm>
              <a:off x="1865762" y="4493753"/>
              <a:ext cx="311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20120360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C6162EB-E20A-E02B-664F-4A6D7A06EB18}"/>
              </a:ext>
            </a:extLst>
          </p:cNvPr>
          <p:cNvGrpSpPr/>
          <p:nvPr/>
        </p:nvGrpSpPr>
        <p:grpSpPr>
          <a:xfrm>
            <a:off x="3027741" y="4797790"/>
            <a:ext cx="3147265" cy="713967"/>
            <a:chOff x="1830453" y="4118340"/>
            <a:chExt cx="3147265" cy="71396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735CAC5-29ED-F23C-1FC7-53860FDCE427}"/>
                </a:ext>
              </a:extLst>
            </p:cNvPr>
            <p:cNvSpPr txBox="1"/>
            <p:nvPr/>
          </p:nvSpPr>
          <p:spPr>
            <a:xfrm>
              <a:off x="1854501" y="4118340"/>
              <a:ext cx="310138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b="1" dirty="0" err="1">
                  <a:solidFill>
                    <a:srgbClr val="9188E5"/>
                  </a:solidFill>
                  <a:latin typeface="Montserrat" panose="00000500000000000000" pitchFamily="2" charset="0"/>
                </a:rPr>
                <a:t>Phạm</a:t>
              </a:r>
              <a:r>
                <a:rPr lang="en-US" sz="2100" b="1" dirty="0">
                  <a:solidFill>
                    <a:srgbClr val="9188E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2100" b="1" dirty="0" err="1">
                  <a:solidFill>
                    <a:srgbClr val="9188E5"/>
                  </a:solidFill>
                  <a:latin typeface="Montserrat" panose="00000500000000000000" pitchFamily="2" charset="0"/>
                </a:rPr>
                <a:t>Xuân</a:t>
              </a:r>
              <a:r>
                <a:rPr lang="en-US" sz="2100" b="1" dirty="0">
                  <a:solidFill>
                    <a:srgbClr val="9188E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2100" b="1" dirty="0" err="1">
                  <a:solidFill>
                    <a:srgbClr val="9188E5"/>
                  </a:solidFill>
                  <a:latin typeface="Montserrat" panose="00000500000000000000" pitchFamily="2" charset="0"/>
                </a:rPr>
                <a:t>Hoàng</a:t>
              </a:r>
              <a:endParaRPr lang="en-US" sz="2100" b="1" dirty="0">
                <a:solidFill>
                  <a:srgbClr val="9188E5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A8D3D41-4460-44DF-6579-A189968D1C32}"/>
                </a:ext>
              </a:extLst>
            </p:cNvPr>
            <p:cNvSpPr txBox="1"/>
            <p:nvPr/>
          </p:nvSpPr>
          <p:spPr>
            <a:xfrm>
              <a:off x="1830453" y="4493753"/>
              <a:ext cx="314726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9188E5"/>
                  </a:solidFill>
                  <a:latin typeface="Montserrat" panose="00000500000000000000" pitchFamily="2" charset="0"/>
                </a:rPr>
                <a:t>18600096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A142AC-C770-74A4-862E-F9090F585DE5}"/>
              </a:ext>
            </a:extLst>
          </p:cNvPr>
          <p:cNvGrpSpPr/>
          <p:nvPr/>
        </p:nvGrpSpPr>
        <p:grpSpPr>
          <a:xfrm>
            <a:off x="6061830" y="4797790"/>
            <a:ext cx="3212315" cy="713967"/>
            <a:chOff x="1825276" y="4118340"/>
            <a:chExt cx="3212315" cy="71396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5161C7C-CBC3-4BD8-A048-640B63A8F946}"/>
                </a:ext>
              </a:extLst>
            </p:cNvPr>
            <p:cNvSpPr txBox="1"/>
            <p:nvPr/>
          </p:nvSpPr>
          <p:spPr>
            <a:xfrm>
              <a:off x="1825276" y="4118340"/>
              <a:ext cx="315983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b="1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Cao </a:t>
              </a:r>
              <a:r>
                <a:rPr lang="en-US" sz="2100" b="1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Đinh</a:t>
              </a:r>
              <a:r>
                <a:rPr lang="en-US" sz="2100" b="1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2100" b="1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Quí</a:t>
              </a:r>
              <a:endParaRPr lang="en-US" sz="21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4949F35-E985-F12F-0649-A66A61E501F0}"/>
                </a:ext>
              </a:extLst>
            </p:cNvPr>
            <p:cNvSpPr txBox="1"/>
            <p:nvPr/>
          </p:nvSpPr>
          <p:spPr>
            <a:xfrm>
              <a:off x="1825276" y="4493753"/>
              <a:ext cx="321231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20120560</a:t>
              </a:r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45052BEE-CC6B-2995-549C-7FD5A39FAFE6}"/>
              </a:ext>
            </a:extLst>
          </p:cNvPr>
          <p:cNvSpPr/>
          <p:nvPr/>
        </p:nvSpPr>
        <p:spPr>
          <a:xfrm>
            <a:off x="9476105" y="2153997"/>
            <a:ext cx="2416656" cy="2416656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AC1F420-4E52-A80E-A2AF-90C3D5DD26FF}"/>
              </a:ext>
            </a:extLst>
          </p:cNvPr>
          <p:cNvSpPr/>
          <p:nvPr/>
        </p:nvSpPr>
        <p:spPr>
          <a:xfrm>
            <a:off x="9675648" y="2353540"/>
            <a:ext cx="2017570" cy="201757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65243A5-81C7-F2C9-858D-DAD11DEA7012}"/>
              </a:ext>
            </a:extLst>
          </p:cNvPr>
          <p:cNvSpPr/>
          <p:nvPr/>
        </p:nvSpPr>
        <p:spPr>
          <a:xfrm>
            <a:off x="9854393" y="2532285"/>
            <a:ext cx="1660080" cy="166008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Montserrat" panose="00000500000000000000" pitchFamily="2" charset="0"/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F5964F90-3802-3350-E94C-AF58A6C40D03}"/>
              </a:ext>
            </a:extLst>
          </p:cNvPr>
          <p:cNvGrpSpPr/>
          <p:nvPr/>
        </p:nvGrpSpPr>
        <p:grpSpPr>
          <a:xfrm>
            <a:off x="9134024" y="4797790"/>
            <a:ext cx="3149476" cy="713967"/>
            <a:chOff x="1830453" y="4118340"/>
            <a:chExt cx="3149476" cy="713967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CD4604A-2BAC-A632-4BCF-D22DF30482FB}"/>
                </a:ext>
              </a:extLst>
            </p:cNvPr>
            <p:cNvSpPr txBox="1"/>
            <p:nvPr/>
          </p:nvSpPr>
          <p:spPr>
            <a:xfrm>
              <a:off x="1830453" y="4118340"/>
              <a:ext cx="3149476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b="1" dirty="0" err="1">
                  <a:solidFill>
                    <a:srgbClr val="9188E5"/>
                  </a:solidFill>
                  <a:latin typeface="Montserrat" panose="00000500000000000000" pitchFamily="2" charset="0"/>
                </a:rPr>
                <a:t>Đào</a:t>
              </a:r>
              <a:r>
                <a:rPr lang="en-US" sz="2100" b="1" dirty="0">
                  <a:solidFill>
                    <a:srgbClr val="9188E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2100" b="1" dirty="0" err="1">
                  <a:solidFill>
                    <a:srgbClr val="9188E5"/>
                  </a:solidFill>
                  <a:latin typeface="Montserrat" panose="00000500000000000000" pitchFamily="2" charset="0"/>
                </a:rPr>
                <a:t>Văn</a:t>
              </a:r>
              <a:r>
                <a:rPr lang="en-US" sz="2100" b="1" dirty="0">
                  <a:solidFill>
                    <a:srgbClr val="9188E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2100" b="1" dirty="0" err="1">
                  <a:solidFill>
                    <a:srgbClr val="9188E5"/>
                  </a:solidFill>
                  <a:latin typeface="Montserrat" panose="00000500000000000000" pitchFamily="2" charset="0"/>
                </a:rPr>
                <a:t>Cảnh</a:t>
              </a:r>
              <a:endParaRPr lang="en-US" sz="2100" b="1" dirty="0">
                <a:solidFill>
                  <a:srgbClr val="9188E5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93A521E-6734-C6E8-E10C-29151BBA84BE}"/>
                </a:ext>
              </a:extLst>
            </p:cNvPr>
            <p:cNvSpPr txBox="1"/>
            <p:nvPr/>
          </p:nvSpPr>
          <p:spPr>
            <a:xfrm>
              <a:off x="1830453" y="4493753"/>
              <a:ext cx="314726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9188E5"/>
                  </a:solidFill>
                  <a:latin typeface="Montserrat" panose="00000500000000000000" pitchFamily="2" charset="0"/>
                </a:rPr>
                <a:t>20120438</a:t>
              </a:r>
            </a:p>
          </p:txBody>
        </p:sp>
      </p:grpSp>
      <p:sp>
        <p:nvSpPr>
          <p:cNvPr id="76" name="Oval 75">
            <a:extLst>
              <a:ext uri="{FF2B5EF4-FFF2-40B4-BE49-F238E27FC236}">
                <a16:creationId xmlns:a16="http://schemas.microsoft.com/office/drawing/2014/main" id="{3E9C2204-6A8D-C073-6C2D-08D53F73F401}"/>
              </a:ext>
            </a:extLst>
          </p:cNvPr>
          <p:cNvSpPr/>
          <p:nvPr/>
        </p:nvSpPr>
        <p:spPr>
          <a:xfrm>
            <a:off x="9731174" y="728966"/>
            <a:ext cx="262560" cy="262560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903EE8A-1702-3D31-7DD1-3392B9AC453F}"/>
              </a:ext>
            </a:extLst>
          </p:cNvPr>
          <p:cNvSpPr/>
          <p:nvPr/>
        </p:nvSpPr>
        <p:spPr>
          <a:xfrm>
            <a:off x="9316352" y="858192"/>
            <a:ext cx="2743200" cy="466734"/>
          </a:xfrm>
          <a:prstGeom prst="roundRect">
            <a:avLst>
              <a:gd name="adj" fmla="val 50000"/>
            </a:avLst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6256C4E-0F18-4A83-F11D-B6222EABEE65}"/>
              </a:ext>
            </a:extLst>
          </p:cNvPr>
          <p:cNvSpPr txBox="1"/>
          <p:nvPr/>
        </p:nvSpPr>
        <p:spPr>
          <a:xfrm>
            <a:off x="3051789" y="859215"/>
            <a:ext cx="3044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Thành</a:t>
            </a:r>
            <a:r>
              <a:rPr lang="en-US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viên</a:t>
            </a:r>
            <a:r>
              <a:rPr lang="en-US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 2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947AC34-1DCA-FEC9-289F-C41F03F92512}"/>
              </a:ext>
            </a:extLst>
          </p:cNvPr>
          <p:cNvSpPr txBox="1"/>
          <p:nvPr/>
        </p:nvSpPr>
        <p:spPr>
          <a:xfrm>
            <a:off x="6109087" y="859215"/>
            <a:ext cx="2977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Thành</a:t>
            </a:r>
            <a:r>
              <a:rPr lang="en-US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viên</a:t>
            </a:r>
            <a:r>
              <a:rPr lang="en-US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 3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629AA2F-ED41-5851-E08C-82A2BCDB27B1}"/>
              </a:ext>
            </a:extLst>
          </p:cNvPr>
          <p:cNvSpPr txBox="1"/>
          <p:nvPr/>
        </p:nvSpPr>
        <p:spPr>
          <a:xfrm>
            <a:off x="9134025" y="859215"/>
            <a:ext cx="3045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Thành</a:t>
            </a:r>
            <a:r>
              <a:rPr lang="en-US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viên</a:t>
            </a:r>
            <a:r>
              <a:rPr lang="en-US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 4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466B4C3-86D0-F546-6A90-0CD6BF14BC04}"/>
              </a:ext>
            </a:extLst>
          </p:cNvPr>
          <p:cNvGrpSpPr/>
          <p:nvPr/>
        </p:nvGrpSpPr>
        <p:grpSpPr>
          <a:xfrm>
            <a:off x="901692" y="2775225"/>
            <a:ext cx="1204610" cy="1204610"/>
            <a:chOff x="7093302" y="3511692"/>
            <a:chExt cx="911282" cy="911282"/>
          </a:xfrm>
          <a:solidFill>
            <a:schemeClr val="bg1"/>
          </a:solidFill>
        </p:grpSpPr>
        <p:sp>
          <p:nvSpPr>
            <p:cNvPr id="94" name="Circle: Hollow 93">
              <a:extLst>
                <a:ext uri="{FF2B5EF4-FFF2-40B4-BE49-F238E27FC236}">
                  <a16:creationId xmlns:a16="http://schemas.microsoft.com/office/drawing/2014/main" id="{DCDF4F2E-5C74-1DBA-9AEF-0798183129B8}"/>
                </a:ext>
              </a:extLst>
            </p:cNvPr>
            <p:cNvSpPr/>
            <p:nvPr/>
          </p:nvSpPr>
          <p:spPr>
            <a:xfrm>
              <a:off x="7093302" y="3511692"/>
              <a:ext cx="911282" cy="911282"/>
            </a:xfrm>
            <a:prstGeom prst="donut">
              <a:avLst>
                <a:gd name="adj" fmla="val 493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6452531-2A05-B67F-E3AB-C2E896CAFD92}"/>
                </a:ext>
              </a:extLst>
            </p:cNvPr>
            <p:cNvSpPr/>
            <p:nvPr/>
          </p:nvSpPr>
          <p:spPr>
            <a:xfrm>
              <a:off x="7201462" y="4024238"/>
              <a:ext cx="696909" cy="202940"/>
            </a:xfrm>
            <a:custGeom>
              <a:avLst/>
              <a:gdLst>
                <a:gd name="connsiteX0" fmla="*/ 348454 w 696909"/>
                <a:gd name="connsiteY0" fmla="*/ 0 h 202940"/>
                <a:gd name="connsiteX1" fmla="*/ 670641 w 696909"/>
                <a:gd name="connsiteY1" fmla="*/ 133454 h 202940"/>
                <a:gd name="connsiteX2" fmla="*/ 696909 w 696909"/>
                <a:gd name="connsiteY2" fmla="*/ 165291 h 202940"/>
                <a:gd name="connsiteX3" fmla="*/ 689002 w 696909"/>
                <a:gd name="connsiteY3" fmla="*/ 179857 h 202940"/>
                <a:gd name="connsiteX4" fmla="*/ 669958 w 696909"/>
                <a:gd name="connsiteY4" fmla="*/ 202940 h 202940"/>
                <a:gd name="connsiteX5" fmla="*/ 638854 w 696909"/>
                <a:gd name="connsiteY5" fmla="*/ 165241 h 202940"/>
                <a:gd name="connsiteX6" fmla="*/ 348454 w 696909"/>
                <a:gd name="connsiteY6" fmla="*/ 44954 h 202940"/>
                <a:gd name="connsiteX7" fmla="*/ 58054 w 696909"/>
                <a:gd name="connsiteY7" fmla="*/ 165241 h 202940"/>
                <a:gd name="connsiteX8" fmla="*/ 26951 w 696909"/>
                <a:gd name="connsiteY8" fmla="*/ 202940 h 202940"/>
                <a:gd name="connsiteX9" fmla="*/ 7906 w 696909"/>
                <a:gd name="connsiteY9" fmla="*/ 179857 h 202940"/>
                <a:gd name="connsiteX10" fmla="*/ 0 w 696909"/>
                <a:gd name="connsiteY10" fmla="*/ 165291 h 202940"/>
                <a:gd name="connsiteX11" fmla="*/ 26267 w 696909"/>
                <a:gd name="connsiteY11" fmla="*/ 133454 h 202940"/>
                <a:gd name="connsiteX12" fmla="*/ 348454 w 696909"/>
                <a:gd name="connsiteY12" fmla="*/ 0 h 20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6909" h="202940">
                  <a:moveTo>
                    <a:pt x="348454" y="0"/>
                  </a:moveTo>
                  <a:cubicBezTo>
                    <a:pt x="474276" y="0"/>
                    <a:pt x="588186" y="50999"/>
                    <a:pt x="670641" y="133454"/>
                  </a:cubicBezTo>
                  <a:lnTo>
                    <a:pt x="696909" y="165291"/>
                  </a:lnTo>
                  <a:lnTo>
                    <a:pt x="689002" y="179857"/>
                  </a:lnTo>
                  <a:lnTo>
                    <a:pt x="669958" y="202940"/>
                  </a:lnTo>
                  <a:lnTo>
                    <a:pt x="638854" y="165241"/>
                  </a:lnTo>
                  <a:cubicBezTo>
                    <a:pt x="564534" y="90922"/>
                    <a:pt x="461862" y="44954"/>
                    <a:pt x="348454" y="44954"/>
                  </a:cubicBezTo>
                  <a:cubicBezTo>
                    <a:pt x="235046" y="44954"/>
                    <a:pt x="132374" y="90922"/>
                    <a:pt x="58054" y="165241"/>
                  </a:cubicBezTo>
                  <a:lnTo>
                    <a:pt x="26951" y="202940"/>
                  </a:lnTo>
                  <a:lnTo>
                    <a:pt x="7906" y="179857"/>
                  </a:lnTo>
                  <a:lnTo>
                    <a:pt x="0" y="165291"/>
                  </a:lnTo>
                  <a:lnTo>
                    <a:pt x="26267" y="133454"/>
                  </a:lnTo>
                  <a:cubicBezTo>
                    <a:pt x="108722" y="50999"/>
                    <a:pt x="222632" y="0"/>
                    <a:pt x="34845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6" name="Circle: Hollow 95">
              <a:extLst>
                <a:ext uri="{FF2B5EF4-FFF2-40B4-BE49-F238E27FC236}">
                  <a16:creationId xmlns:a16="http://schemas.microsoft.com/office/drawing/2014/main" id="{EC0EF3C8-E60C-85B6-D6BA-AFD83A73E6B1}"/>
                </a:ext>
              </a:extLst>
            </p:cNvPr>
            <p:cNvSpPr/>
            <p:nvPr/>
          </p:nvSpPr>
          <p:spPr>
            <a:xfrm flipV="1">
              <a:off x="7396603" y="3646044"/>
              <a:ext cx="304680" cy="304680"/>
            </a:xfrm>
            <a:prstGeom prst="donut">
              <a:avLst>
                <a:gd name="adj" fmla="val 1251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D8DB1CD9-B35C-AA88-A4C8-C063DFA71827}"/>
              </a:ext>
            </a:extLst>
          </p:cNvPr>
          <p:cNvGrpSpPr/>
          <p:nvPr/>
        </p:nvGrpSpPr>
        <p:grpSpPr>
          <a:xfrm>
            <a:off x="3844938" y="2775225"/>
            <a:ext cx="1204610" cy="1204610"/>
            <a:chOff x="7093302" y="3511692"/>
            <a:chExt cx="911282" cy="911282"/>
          </a:xfrm>
          <a:solidFill>
            <a:schemeClr val="bg1"/>
          </a:solidFill>
        </p:grpSpPr>
        <p:sp>
          <p:nvSpPr>
            <p:cNvPr id="98" name="Circle: Hollow 97">
              <a:extLst>
                <a:ext uri="{FF2B5EF4-FFF2-40B4-BE49-F238E27FC236}">
                  <a16:creationId xmlns:a16="http://schemas.microsoft.com/office/drawing/2014/main" id="{6C61003A-9CB4-CCCA-92AF-E2DF3FCC6205}"/>
                </a:ext>
              </a:extLst>
            </p:cNvPr>
            <p:cNvSpPr/>
            <p:nvPr/>
          </p:nvSpPr>
          <p:spPr>
            <a:xfrm>
              <a:off x="7093302" y="3511692"/>
              <a:ext cx="911282" cy="911282"/>
            </a:xfrm>
            <a:prstGeom prst="donut">
              <a:avLst>
                <a:gd name="adj" fmla="val 493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0747249-EB3C-D80B-E2DC-7E6A932995D1}"/>
                </a:ext>
              </a:extLst>
            </p:cNvPr>
            <p:cNvSpPr/>
            <p:nvPr/>
          </p:nvSpPr>
          <p:spPr>
            <a:xfrm>
              <a:off x="7201462" y="4024238"/>
              <a:ext cx="696909" cy="202940"/>
            </a:xfrm>
            <a:custGeom>
              <a:avLst/>
              <a:gdLst>
                <a:gd name="connsiteX0" fmla="*/ 348454 w 696909"/>
                <a:gd name="connsiteY0" fmla="*/ 0 h 202940"/>
                <a:gd name="connsiteX1" fmla="*/ 670641 w 696909"/>
                <a:gd name="connsiteY1" fmla="*/ 133454 h 202940"/>
                <a:gd name="connsiteX2" fmla="*/ 696909 w 696909"/>
                <a:gd name="connsiteY2" fmla="*/ 165291 h 202940"/>
                <a:gd name="connsiteX3" fmla="*/ 689002 w 696909"/>
                <a:gd name="connsiteY3" fmla="*/ 179857 h 202940"/>
                <a:gd name="connsiteX4" fmla="*/ 669958 w 696909"/>
                <a:gd name="connsiteY4" fmla="*/ 202940 h 202940"/>
                <a:gd name="connsiteX5" fmla="*/ 638854 w 696909"/>
                <a:gd name="connsiteY5" fmla="*/ 165241 h 202940"/>
                <a:gd name="connsiteX6" fmla="*/ 348454 w 696909"/>
                <a:gd name="connsiteY6" fmla="*/ 44954 h 202940"/>
                <a:gd name="connsiteX7" fmla="*/ 58054 w 696909"/>
                <a:gd name="connsiteY7" fmla="*/ 165241 h 202940"/>
                <a:gd name="connsiteX8" fmla="*/ 26951 w 696909"/>
                <a:gd name="connsiteY8" fmla="*/ 202940 h 202940"/>
                <a:gd name="connsiteX9" fmla="*/ 7906 w 696909"/>
                <a:gd name="connsiteY9" fmla="*/ 179857 h 202940"/>
                <a:gd name="connsiteX10" fmla="*/ 0 w 696909"/>
                <a:gd name="connsiteY10" fmla="*/ 165291 h 202940"/>
                <a:gd name="connsiteX11" fmla="*/ 26267 w 696909"/>
                <a:gd name="connsiteY11" fmla="*/ 133454 h 202940"/>
                <a:gd name="connsiteX12" fmla="*/ 348454 w 696909"/>
                <a:gd name="connsiteY12" fmla="*/ 0 h 20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6909" h="202940">
                  <a:moveTo>
                    <a:pt x="348454" y="0"/>
                  </a:moveTo>
                  <a:cubicBezTo>
                    <a:pt x="474276" y="0"/>
                    <a:pt x="588186" y="50999"/>
                    <a:pt x="670641" y="133454"/>
                  </a:cubicBezTo>
                  <a:lnTo>
                    <a:pt x="696909" y="165291"/>
                  </a:lnTo>
                  <a:lnTo>
                    <a:pt x="689002" y="179857"/>
                  </a:lnTo>
                  <a:lnTo>
                    <a:pt x="669958" y="202940"/>
                  </a:lnTo>
                  <a:lnTo>
                    <a:pt x="638854" y="165241"/>
                  </a:lnTo>
                  <a:cubicBezTo>
                    <a:pt x="564534" y="90922"/>
                    <a:pt x="461862" y="44954"/>
                    <a:pt x="348454" y="44954"/>
                  </a:cubicBezTo>
                  <a:cubicBezTo>
                    <a:pt x="235046" y="44954"/>
                    <a:pt x="132374" y="90922"/>
                    <a:pt x="58054" y="165241"/>
                  </a:cubicBezTo>
                  <a:lnTo>
                    <a:pt x="26951" y="202940"/>
                  </a:lnTo>
                  <a:lnTo>
                    <a:pt x="7906" y="179857"/>
                  </a:lnTo>
                  <a:lnTo>
                    <a:pt x="0" y="165291"/>
                  </a:lnTo>
                  <a:lnTo>
                    <a:pt x="26267" y="133454"/>
                  </a:lnTo>
                  <a:cubicBezTo>
                    <a:pt x="108722" y="50999"/>
                    <a:pt x="222632" y="0"/>
                    <a:pt x="34845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0" name="Circle: Hollow 99">
              <a:extLst>
                <a:ext uri="{FF2B5EF4-FFF2-40B4-BE49-F238E27FC236}">
                  <a16:creationId xmlns:a16="http://schemas.microsoft.com/office/drawing/2014/main" id="{795ED8CA-9CB7-4F95-DD4D-6EE844E2512C}"/>
                </a:ext>
              </a:extLst>
            </p:cNvPr>
            <p:cNvSpPr/>
            <p:nvPr/>
          </p:nvSpPr>
          <p:spPr>
            <a:xfrm flipV="1">
              <a:off x="7396603" y="3646044"/>
              <a:ext cx="304680" cy="304680"/>
            </a:xfrm>
            <a:prstGeom prst="donut">
              <a:avLst>
                <a:gd name="adj" fmla="val 1251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18822A39-2244-6D3E-D5A3-3BAE8D06F352}"/>
              </a:ext>
            </a:extLst>
          </p:cNvPr>
          <p:cNvGrpSpPr/>
          <p:nvPr/>
        </p:nvGrpSpPr>
        <p:grpSpPr>
          <a:xfrm>
            <a:off x="6916024" y="2775225"/>
            <a:ext cx="1204610" cy="1204610"/>
            <a:chOff x="7093302" y="3511692"/>
            <a:chExt cx="911282" cy="911282"/>
          </a:xfrm>
          <a:solidFill>
            <a:schemeClr val="bg1"/>
          </a:solidFill>
        </p:grpSpPr>
        <p:sp>
          <p:nvSpPr>
            <p:cNvPr id="102" name="Circle: Hollow 101">
              <a:extLst>
                <a:ext uri="{FF2B5EF4-FFF2-40B4-BE49-F238E27FC236}">
                  <a16:creationId xmlns:a16="http://schemas.microsoft.com/office/drawing/2014/main" id="{9CC3971C-896E-6686-BFA2-E12B08A4812D}"/>
                </a:ext>
              </a:extLst>
            </p:cNvPr>
            <p:cNvSpPr/>
            <p:nvPr/>
          </p:nvSpPr>
          <p:spPr>
            <a:xfrm>
              <a:off x="7093302" y="3511692"/>
              <a:ext cx="911282" cy="911282"/>
            </a:xfrm>
            <a:prstGeom prst="donut">
              <a:avLst>
                <a:gd name="adj" fmla="val 493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9463075C-0D7F-B842-FA87-BFB3B74B9241}"/>
                </a:ext>
              </a:extLst>
            </p:cNvPr>
            <p:cNvSpPr/>
            <p:nvPr/>
          </p:nvSpPr>
          <p:spPr>
            <a:xfrm>
              <a:off x="7201462" y="4024238"/>
              <a:ext cx="696909" cy="202940"/>
            </a:xfrm>
            <a:custGeom>
              <a:avLst/>
              <a:gdLst>
                <a:gd name="connsiteX0" fmla="*/ 348454 w 696909"/>
                <a:gd name="connsiteY0" fmla="*/ 0 h 202940"/>
                <a:gd name="connsiteX1" fmla="*/ 670641 w 696909"/>
                <a:gd name="connsiteY1" fmla="*/ 133454 h 202940"/>
                <a:gd name="connsiteX2" fmla="*/ 696909 w 696909"/>
                <a:gd name="connsiteY2" fmla="*/ 165291 h 202940"/>
                <a:gd name="connsiteX3" fmla="*/ 689002 w 696909"/>
                <a:gd name="connsiteY3" fmla="*/ 179857 h 202940"/>
                <a:gd name="connsiteX4" fmla="*/ 669958 w 696909"/>
                <a:gd name="connsiteY4" fmla="*/ 202940 h 202940"/>
                <a:gd name="connsiteX5" fmla="*/ 638854 w 696909"/>
                <a:gd name="connsiteY5" fmla="*/ 165241 h 202940"/>
                <a:gd name="connsiteX6" fmla="*/ 348454 w 696909"/>
                <a:gd name="connsiteY6" fmla="*/ 44954 h 202940"/>
                <a:gd name="connsiteX7" fmla="*/ 58054 w 696909"/>
                <a:gd name="connsiteY7" fmla="*/ 165241 h 202940"/>
                <a:gd name="connsiteX8" fmla="*/ 26951 w 696909"/>
                <a:gd name="connsiteY8" fmla="*/ 202940 h 202940"/>
                <a:gd name="connsiteX9" fmla="*/ 7906 w 696909"/>
                <a:gd name="connsiteY9" fmla="*/ 179857 h 202940"/>
                <a:gd name="connsiteX10" fmla="*/ 0 w 696909"/>
                <a:gd name="connsiteY10" fmla="*/ 165291 h 202940"/>
                <a:gd name="connsiteX11" fmla="*/ 26267 w 696909"/>
                <a:gd name="connsiteY11" fmla="*/ 133454 h 202940"/>
                <a:gd name="connsiteX12" fmla="*/ 348454 w 696909"/>
                <a:gd name="connsiteY12" fmla="*/ 0 h 20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6909" h="202940">
                  <a:moveTo>
                    <a:pt x="348454" y="0"/>
                  </a:moveTo>
                  <a:cubicBezTo>
                    <a:pt x="474276" y="0"/>
                    <a:pt x="588186" y="50999"/>
                    <a:pt x="670641" y="133454"/>
                  </a:cubicBezTo>
                  <a:lnTo>
                    <a:pt x="696909" y="165291"/>
                  </a:lnTo>
                  <a:lnTo>
                    <a:pt x="689002" y="179857"/>
                  </a:lnTo>
                  <a:lnTo>
                    <a:pt x="669958" y="202940"/>
                  </a:lnTo>
                  <a:lnTo>
                    <a:pt x="638854" y="165241"/>
                  </a:lnTo>
                  <a:cubicBezTo>
                    <a:pt x="564534" y="90922"/>
                    <a:pt x="461862" y="44954"/>
                    <a:pt x="348454" y="44954"/>
                  </a:cubicBezTo>
                  <a:cubicBezTo>
                    <a:pt x="235046" y="44954"/>
                    <a:pt x="132374" y="90922"/>
                    <a:pt x="58054" y="165241"/>
                  </a:cubicBezTo>
                  <a:lnTo>
                    <a:pt x="26951" y="202940"/>
                  </a:lnTo>
                  <a:lnTo>
                    <a:pt x="7906" y="179857"/>
                  </a:lnTo>
                  <a:lnTo>
                    <a:pt x="0" y="165291"/>
                  </a:lnTo>
                  <a:lnTo>
                    <a:pt x="26267" y="133454"/>
                  </a:lnTo>
                  <a:cubicBezTo>
                    <a:pt x="108722" y="50999"/>
                    <a:pt x="222632" y="0"/>
                    <a:pt x="34845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4" name="Circle: Hollow 103">
              <a:extLst>
                <a:ext uri="{FF2B5EF4-FFF2-40B4-BE49-F238E27FC236}">
                  <a16:creationId xmlns:a16="http://schemas.microsoft.com/office/drawing/2014/main" id="{C58424A2-2C70-A2C0-E624-1C3201F2CC80}"/>
                </a:ext>
              </a:extLst>
            </p:cNvPr>
            <p:cNvSpPr/>
            <p:nvPr/>
          </p:nvSpPr>
          <p:spPr>
            <a:xfrm flipV="1">
              <a:off x="7396603" y="3646044"/>
              <a:ext cx="304680" cy="304680"/>
            </a:xfrm>
            <a:prstGeom prst="donut">
              <a:avLst>
                <a:gd name="adj" fmla="val 1251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73EFF24F-4D0E-7C32-9102-459A240669CF}"/>
              </a:ext>
            </a:extLst>
          </p:cNvPr>
          <p:cNvGrpSpPr/>
          <p:nvPr/>
        </p:nvGrpSpPr>
        <p:grpSpPr>
          <a:xfrm>
            <a:off x="10085698" y="2775225"/>
            <a:ext cx="1204610" cy="1204610"/>
            <a:chOff x="7093302" y="3511692"/>
            <a:chExt cx="911282" cy="911282"/>
          </a:xfrm>
          <a:solidFill>
            <a:schemeClr val="bg1"/>
          </a:solidFill>
        </p:grpSpPr>
        <p:sp>
          <p:nvSpPr>
            <p:cNvPr id="106" name="Circle: Hollow 105">
              <a:extLst>
                <a:ext uri="{FF2B5EF4-FFF2-40B4-BE49-F238E27FC236}">
                  <a16:creationId xmlns:a16="http://schemas.microsoft.com/office/drawing/2014/main" id="{0FF6BAE4-D12E-33AB-ED5B-C9D61AC24533}"/>
                </a:ext>
              </a:extLst>
            </p:cNvPr>
            <p:cNvSpPr/>
            <p:nvPr/>
          </p:nvSpPr>
          <p:spPr>
            <a:xfrm>
              <a:off x="7093302" y="3511692"/>
              <a:ext cx="911282" cy="911282"/>
            </a:xfrm>
            <a:prstGeom prst="donut">
              <a:avLst>
                <a:gd name="adj" fmla="val 493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9A921CA-7BDA-C6E5-A7C7-843F59132ED0}"/>
                </a:ext>
              </a:extLst>
            </p:cNvPr>
            <p:cNvSpPr/>
            <p:nvPr/>
          </p:nvSpPr>
          <p:spPr>
            <a:xfrm>
              <a:off x="7201462" y="4024238"/>
              <a:ext cx="696909" cy="202940"/>
            </a:xfrm>
            <a:custGeom>
              <a:avLst/>
              <a:gdLst>
                <a:gd name="connsiteX0" fmla="*/ 348454 w 696909"/>
                <a:gd name="connsiteY0" fmla="*/ 0 h 202940"/>
                <a:gd name="connsiteX1" fmla="*/ 670641 w 696909"/>
                <a:gd name="connsiteY1" fmla="*/ 133454 h 202940"/>
                <a:gd name="connsiteX2" fmla="*/ 696909 w 696909"/>
                <a:gd name="connsiteY2" fmla="*/ 165291 h 202940"/>
                <a:gd name="connsiteX3" fmla="*/ 689002 w 696909"/>
                <a:gd name="connsiteY3" fmla="*/ 179857 h 202940"/>
                <a:gd name="connsiteX4" fmla="*/ 669958 w 696909"/>
                <a:gd name="connsiteY4" fmla="*/ 202940 h 202940"/>
                <a:gd name="connsiteX5" fmla="*/ 638854 w 696909"/>
                <a:gd name="connsiteY5" fmla="*/ 165241 h 202940"/>
                <a:gd name="connsiteX6" fmla="*/ 348454 w 696909"/>
                <a:gd name="connsiteY6" fmla="*/ 44954 h 202940"/>
                <a:gd name="connsiteX7" fmla="*/ 58054 w 696909"/>
                <a:gd name="connsiteY7" fmla="*/ 165241 h 202940"/>
                <a:gd name="connsiteX8" fmla="*/ 26951 w 696909"/>
                <a:gd name="connsiteY8" fmla="*/ 202940 h 202940"/>
                <a:gd name="connsiteX9" fmla="*/ 7906 w 696909"/>
                <a:gd name="connsiteY9" fmla="*/ 179857 h 202940"/>
                <a:gd name="connsiteX10" fmla="*/ 0 w 696909"/>
                <a:gd name="connsiteY10" fmla="*/ 165291 h 202940"/>
                <a:gd name="connsiteX11" fmla="*/ 26267 w 696909"/>
                <a:gd name="connsiteY11" fmla="*/ 133454 h 202940"/>
                <a:gd name="connsiteX12" fmla="*/ 348454 w 696909"/>
                <a:gd name="connsiteY12" fmla="*/ 0 h 20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6909" h="202940">
                  <a:moveTo>
                    <a:pt x="348454" y="0"/>
                  </a:moveTo>
                  <a:cubicBezTo>
                    <a:pt x="474276" y="0"/>
                    <a:pt x="588186" y="50999"/>
                    <a:pt x="670641" y="133454"/>
                  </a:cubicBezTo>
                  <a:lnTo>
                    <a:pt x="696909" y="165291"/>
                  </a:lnTo>
                  <a:lnTo>
                    <a:pt x="689002" y="179857"/>
                  </a:lnTo>
                  <a:lnTo>
                    <a:pt x="669958" y="202940"/>
                  </a:lnTo>
                  <a:lnTo>
                    <a:pt x="638854" y="165241"/>
                  </a:lnTo>
                  <a:cubicBezTo>
                    <a:pt x="564534" y="90922"/>
                    <a:pt x="461862" y="44954"/>
                    <a:pt x="348454" y="44954"/>
                  </a:cubicBezTo>
                  <a:cubicBezTo>
                    <a:pt x="235046" y="44954"/>
                    <a:pt x="132374" y="90922"/>
                    <a:pt x="58054" y="165241"/>
                  </a:cubicBezTo>
                  <a:lnTo>
                    <a:pt x="26951" y="202940"/>
                  </a:lnTo>
                  <a:lnTo>
                    <a:pt x="7906" y="179857"/>
                  </a:lnTo>
                  <a:lnTo>
                    <a:pt x="0" y="165291"/>
                  </a:lnTo>
                  <a:lnTo>
                    <a:pt x="26267" y="133454"/>
                  </a:lnTo>
                  <a:cubicBezTo>
                    <a:pt x="108722" y="50999"/>
                    <a:pt x="222632" y="0"/>
                    <a:pt x="34845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8" name="Circle: Hollow 107">
              <a:extLst>
                <a:ext uri="{FF2B5EF4-FFF2-40B4-BE49-F238E27FC236}">
                  <a16:creationId xmlns:a16="http://schemas.microsoft.com/office/drawing/2014/main" id="{C12E92BA-3895-9C69-83F8-B0732EAB3D0D}"/>
                </a:ext>
              </a:extLst>
            </p:cNvPr>
            <p:cNvSpPr/>
            <p:nvPr/>
          </p:nvSpPr>
          <p:spPr>
            <a:xfrm flipV="1">
              <a:off x="7396603" y="3646044"/>
              <a:ext cx="304680" cy="304680"/>
            </a:xfrm>
            <a:prstGeom prst="donut">
              <a:avLst>
                <a:gd name="adj" fmla="val 1251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523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21" grpId="0" animBg="1"/>
      <p:bldP spid="22" grpId="0" animBg="1"/>
      <p:bldP spid="2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E377EB-6C1D-436E-B849-651C11860F50}"/>
              </a:ext>
            </a:extLst>
          </p:cNvPr>
          <p:cNvSpPr txBox="1"/>
          <p:nvPr/>
        </p:nvSpPr>
        <p:spPr>
          <a:xfrm>
            <a:off x="965711" y="2515469"/>
            <a:ext cx="5761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Thanks </a:t>
            </a:r>
            <a:r>
              <a:rPr lang="en-US" sz="3200" b="1">
                <a:solidFill>
                  <a:schemeClr val="bg1">
                    <a:lumMod val="95000"/>
                  </a:schemeClr>
                </a:solidFill>
              </a:rPr>
              <a:t>for watching!</a:t>
            </a:r>
            <a:endParaRPr 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0CACAF8-B889-469D-9D5B-695F85C11B04}"/>
              </a:ext>
            </a:extLst>
          </p:cNvPr>
          <p:cNvSpPr/>
          <p:nvPr/>
        </p:nvSpPr>
        <p:spPr>
          <a:xfrm>
            <a:off x="7336061" y="1436924"/>
            <a:ext cx="3984152" cy="398415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1777FED-90F0-4AA5-8BF2-E13431E30BEF}"/>
              </a:ext>
            </a:extLst>
          </p:cNvPr>
          <p:cNvSpPr/>
          <p:nvPr/>
        </p:nvSpPr>
        <p:spPr>
          <a:xfrm>
            <a:off x="7769199" y="1870062"/>
            <a:ext cx="3117876" cy="3117876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6FB2ECF-1F32-4D64-9371-17C12225FCDA}"/>
              </a:ext>
            </a:extLst>
          </p:cNvPr>
          <p:cNvSpPr/>
          <p:nvPr/>
        </p:nvSpPr>
        <p:spPr>
          <a:xfrm>
            <a:off x="8045424" y="2146287"/>
            <a:ext cx="2565426" cy="2565426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946C47-4E7D-4AC9-A14B-6312C9EDD132}"/>
              </a:ext>
            </a:extLst>
          </p:cNvPr>
          <p:cNvSpPr txBox="1"/>
          <p:nvPr/>
        </p:nvSpPr>
        <p:spPr>
          <a:xfrm>
            <a:off x="7887605" y="2105561"/>
            <a:ext cx="2881063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H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A77B90-BBEF-485C-A228-1C702F16A5B9}"/>
              </a:ext>
            </a:extLst>
          </p:cNvPr>
          <p:cNvSpPr/>
          <p:nvPr/>
        </p:nvSpPr>
        <p:spPr>
          <a:xfrm>
            <a:off x="2289758" y="5368556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E30F1E-5667-4A5C-9D64-5CD20476EF5A}"/>
              </a:ext>
            </a:extLst>
          </p:cNvPr>
          <p:cNvSpPr/>
          <p:nvPr/>
        </p:nvSpPr>
        <p:spPr>
          <a:xfrm>
            <a:off x="4681892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95174B1-D41B-4C7E-B047-B10BB0ABE416}"/>
              </a:ext>
            </a:extLst>
          </p:cNvPr>
          <p:cNvSpPr/>
          <p:nvPr/>
        </p:nvSpPr>
        <p:spPr>
          <a:xfrm>
            <a:off x="4472762" y="5395444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915C9A4-846F-49F8-BF9D-01B538F54DCF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C404ED3-79D5-4532-890E-6E47B37406D9}"/>
              </a:ext>
            </a:extLst>
          </p:cNvPr>
          <p:cNvSpPr/>
          <p:nvPr/>
        </p:nvSpPr>
        <p:spPr>
          <a:xfrm rot="10800000">
            <a:off x="-87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B32BC37-87D6-483C-9658-108C3FBDFC68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394B79C-BEB7-4469-B989-664EF06AABC8}"/>
              </a:ext>
            </a:extLst>
          </p:cNvPr>
          <p:cNvSpPr/>
          <p:nvPr/>
        </p:nvSpPr>
        <p:spPr>
          <a:xfrm>
            <a:off x="7009145" y="584610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D62E422-4D82-412C-BD67-335770D6EA19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46B0F60-813D-4016-9416-2703AFCF15F3}"/>
              </a:ext>
            </a:extLst>
          </p:cNvPr>
          <p:cNvSpPr/>
          <p:nvPr/>
        </p:nvSpPr>
        <p:spPr>
          <a:xfrm>
            <a:off x="10608615" y="5565617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E8299B2-436D-47D8-A32B-9BFABC2441C9}"/>
              </a:ext>
            </a:extLst>
          </p:cNvPr>
          <p:cNvSpPr/>
          <p:nvPr/>
        </p:nvSpPr>
        <p:spPr>
          <a:xfrm>
            <a:off x="7541962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32739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7" grpId="0" animBg="1"/>
      <p:bldP spid="41" grpId="0" animBg="1"/>
      <p:bldP spid="43" grpId="0" animBg="1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>
            <a:extLst>
              <a:ext uri="{FF2B5EF4-FFF2-40B4-BE49-F238E27FC236}">
                <a16:creationId xmlns:a16="http://schemas.microsoft.com/office/drawing/2014/main" id="{16FB2ECF-1F32-4D64-9371-17C12225FCDA}"/>
              </a:ext>
            </a:extLst>
          </p:cNvPr>
          <p:cNvSpPr/>
          <p:nvPr/>
        </p:nvSpPr>
        <p:spPr>
          <a:xfrm>
            <a:off x="1716672" y="2557745"/>
            <a:ext cx="1798720" cy="179872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DECB40A-4838-47F9-98B6-1E5FF74A5251}"/>
              </a:ext>
            </a:extLst>
          </p:cNvPr>
          <p:cNvSpPr/>
          <p:nvPr/>
        </p:nvSpPr>
        <p:spPr>
          <a:xfrm>
            <a:off x="1958039" y="2799112"/>
            <a:ext cx="1315986" cy="1315986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BE3D059-B595-414F-981D-6E43EAF82DC6}"/>
              </a:ext>
            </a:extLst>
          </p:cNvPr>
          <p:cNvSpPr txBox="1"/>
          <p:nvPr/>
        </p:nvSpPr>
        <p:spPr>
          <a:xfrm>
            <a:off x="1582473" y="4518390"/>
            <a:ext cx="206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Động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lực</a:t>
            </a:r>
            <a:endParaRPr lang="en-US" sz="2400" b="1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Motivation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351658-6F50-406F-A83F-EDC73159CB39}"/>
              </a:ext>
            </a:extLst>
          </p:cNvPr>
          <p:cNvSpPr/>
          <p:nvPr/>
        </p:nvSpPr>
        <p:spPr>
          <a:xfrm>
            <a:off x="543231" y="4444421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0308A4-143C-4D03-B6FA-400313EF8BF2}"/>
              </a:ext>
            </a:extLst>
          </p:cNvPr>
          <p:cNvSpPr/>
          <p:nvPr/>
        </p:nvSpPr>
        <p:spPr>
          <a:xfrm>
            <a:off x="10975913" y="6093450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6BB64D2F-3582-4F25-A8EE-154BD0A0DC47}"/>
              </a:ext>
            </a:extLst>
          </p:cNvPr>
          <p:cNvSpPr/>
          <p:nvPr/>
        </p:nvSpPr>
        <p:spPr>
          <a:xfrm>
            <a:off x="5155197" y="2557745"/>
            <a:ext cx="1798720" cy="179872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7B9EC47B-8F61-47BD-A473-89F4D6D024AB}"/>
              </a:ext>
            </a:extLst>
          </p:cNvPr>
          <p:cNvSpPr/>
          <p:nvPr/>
        </p:nvSpPr>
        <p:spPr>
          <a:xfrm>
            <a:off x="5396564" y="2799112"/>
            <a:ext cx="1315986" cy="1315986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EF047AF-C4E0-4422-8BDF-72F53C51E40A}"/>
              </a:ext>
            </a:extLst>
          </p:cNvPr>
          <p:cNvSpPr txBox="1"/>
          <p:nvPr/>
        </p:nvSpPr>
        <p:spPr>
          <a:xfrm>
            <a:off x="4397672" y="4518390"/>
            <a:ext cx="3313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Mô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tả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vấn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đề</a:t>
            </a:r>
            <a:endParaRPr lang="en-US" sz="2400" b="1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Problem statement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144CE224-84BF-45ED-BC1F-061B089CBE8D}"/>
              </a:ext>
            </a:extLst>
          </p:cNvPr>
          <p:cNvSpPr/>
          <p:nvPr/>
        </p:nvSpPr>
        <p:spPr>
          <a:xfrm>
            <a:off x="8611094" y="2557745"/>
            <a:ext cx="1798720" cy="179872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C077E8DF-FDCE-415F-A750-5B9271C730D5}"/>
              </a:ext>
            </a:extLst>
          </p:cNvPr>
          <p:cNvSpPr/>
          <p:nvPr/>
        </p:nvSpPr>
        <p:spPr>
          <a:xfrm>
            <a:off x="8852461" y="2799112"/>
            <a:ext cx="1315986" cy="1315986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943774E-01F3-4DC8-A02A-DD367416DACF}"/>
              </a:ext>
            </a:extLst>
          </p:cNvPr>
          <p:cNvSpPr txBox="1"/>
          <p:nvPr/>
        </p:nvSpPr>
        <p:spPr>
          <a:xfrm>
            <a:off x="7621386" y="4518390"/>
            <a:ext cx="37781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Sản phẩm liên quan</a:t>
            </a:r>
          </a:p>
          <a:p>
            <a:pPr algn="ctr"/>
            <a:r>
              <a:rPr lang="vi-VN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Related works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4CA21A-247F-4B8B-9093-1F600AB1184B}"/>
              </a:ext>
            </a:extLst>
          </p:cNvPr>
          <p:cNvSpPr/>
          <p:nvPr/>
        </p:nvSpPr>
        <p:spPr>
          <a:xfrm>
            <a:off x="1274829" y="5849600"/>
            <a:ext cx="9674195" cy="1008400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Montserrat" panose="000005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619BADD-0995-48C4-997F-7801F1BA630E}"/>
              </a:ext>
            </a:extLst>
          </p:cNvPr>
          <p:cNvSpPr txBox="1"/>
          <p:nvPr/>
        </p:nvSpPr>
        <p:spPr>
          <a:xfrm>
            <a:off x="3677652" y="87814"/>
            <a:ext cx="48366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Nội</a:t>
            </a:r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dung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1429177-D90D-81C5-F5E3-C2CBC010530D}"/>
              </a:ext>
            </a:extLst>
          </p:cNvPr>
          <p:cNvGrpSpPr/>
          <p:nvPr/>
        </p:nvGrpSpPr>
        <p:grpSpPr>
          <a:xfrm>
            <a:off x="2191369" y="3004338"/>
            <a:ext cx="849323" cy="849323"/>
            <a:chOff x="7736538" y="4444713"/>
            <a:chExt cx="751544" cy="751544"/>
          </a:xfrm>
          <a:solidFill>
            <a:schemeClr val="bg1"/>
          </a:solidFill>
        </p:grpSpPr>
        <p:sp>
          <p:nvSpPr>
            <p:cNvPr id="3" name="Freeform 293">
              <a:extLst>
                <a:ext uri="{FF2B5EF4-FFF2-40B4-BE49-F238E27FC236}">
                  <a16:creationId xmlns:a16="http://schemas.microsoft.com/office/drawing/2014/main" id="{99D83776-4FE3-F9E0-0B1C-3DD4B8BF68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36538" y="4444713"/>
              <a:ext cx="751544" cy="751544"/>
            </a:xfrm>
            <a:custGeom>
              <a:avLst/>
              <a:gdLst>
                <a:gd name="T0" fmla="*/ 241 w 747"/>
                <a:gd name="T1" fmla="*/ 619 h 747"/>
                <a:gd name="T2" fmla="*/ 303 w 747"/>
                <a:gd name="T3" fmla="*/ 652 h 747"/>
                <a:gd name="T4" fmla="*/ 329 w 747"/>
                <a:gd name="T5" fmla="*/ 723 h 747"/>
                <a:gd name="T6" fmla="*/ 444 w 747"/>
                <a:gd name="T7" fmla="*/ 697 h 747"/>
                <a:gd name="T8" fmla="*/ 453 w 747"/>
                <a:gd name="T9" fmla="*/ 641 h 747"/>
                <a:gd name="T10" fmla="*/ 521 w 747"/>
                <a:gd name="T11" fmla="*/ 621 h 747"/>
                <a:gd name="T12" fmla="*/ 589 w 747"/>
                <a:gd name="T13" fmla="*/ 652 h 747"/>
                <a:gd name="T14" fmla="*/ 660 w 747"/>
                <a:gd name="T15" fmla="*/ 571 h 747"/>
                <a:gd name="T16" fmla="*/ 621 w 747"/>
                <a:gd name="T17" fmla="*/ 521 h 747"/>
                <a:gd name="T18" fmla="*/ 641 w 747"/>
                <a:gd name="T19" fmla="*/ 453 h 747"/>
                <a:gd name="T20" fmla="*/ 697 w 747"/>
                <a:gd name="T21" fmla="*/ 444 h 747"/>
                <a:gd name="T22" fmla="*/ 723 w 747"/>
                <a:gd name="T23" fmla="*/ 329 h 747"/>
                <a:gd name="T24" fmla="*/ 652 w 747"/>
                <a:gd name="T25" fmla="*/ 303 h 747"/>
                <a:gd name="T26" fmla="*/ 619 w 747"/>
                <a:gd name="T27" fmla="*/ 241 h 747"/>
                <a:gd name="T28" fmla="*/ 652 w 747"/>
                <a:gd name="T29" fmla="*/ 195 h 747"/>
                <a:gd name="T30" fmla="*/ 589 w 747"/>
                <a:gd name="T31" fmla="*/ 95 h 747"/>
                <a:gd name="T32" fmla="*/ 521 w 747"/>
                <a:gd name="T33" fmla="*/ 126 h 747"/>
                <a:gd name="T34" fmla="*/ 453 w 747"/>
                <a:gd name="T35" fmla="*/ 106 h 747"/>
                <a:gd name="T36" fmla="*/ 444 w 747"/>
                <a:gd name="T37" fmla="*/ 50 h 747"/>
                <a:gd name="T38" fmla="*/ 329 w 747"/>
                <a:gd name="T39" fmla="*/ 24 h 747"/>
                <a:gd name="T40" fmla="*/ 303 w 747"/>
                <a:gd name="T41" fmla="*/ 95 h 747"/>
                <a:gd name="T42" fmla="*/ 241 w 747"/>
                <a:gd name="T43" fmla="*/ 128 h 747"/>
                <a:gd name="T44" fmla="*/ 195 w 747"/>
                <a:gd name="T45" fmla="*/ 95 h 747"/>
                <a:gd name="T46" fmla="*/ 95 w 747"/>
                <a:gd name="T47" fmla="*/ 157 h 747"/>
                <a:gd name="T48" fmla="*/ 126 w 747"/>
                <a:gd name="T49" fmla="*/ 226 h 747"/>
                <a:gd name="T50" fmla="*/ 106 w 747"/>
                <a:gd name="T51" fmla="*/ 294 h 747"/>
                <a:gd name="T52" fmla="*/ 50 w 747"/>
                <a:gd name="T53" fmla="*/ 303 h 747"/>
                <a:gd name="T54" fmla="*/ 24 w 747"/>
                <a:gd name="T55" fmla="*/ 418 h 747"/>
                <a:gd name="T56" fmla="*/ 95 w 747"/>
                <a:gd name="T57" fmla="*/ 444 h 747"/>
                <a:gd name="T58" fmla="*/ 128 w 747"/>
                <a:gd name="T59" fmla="*/ 506 h 747"/>
                <a:gd name="T60" fmla="*/ 95 w 747"/>
                <a:gd name="T61" fmla="*/ 552 h 747"/>
                <a:gd name="T62" fmla="*/ 95 w 747"/>
                <a:gd name="T63" fmla="*/ 590 h 747"/>
                <a:gd name="T64" fmla="*/ 195 w 747"/>
                <a:gd name="T65" fmla="*/ 652 h 747"/>
                <a:gd name="T66" fmla="*/ 235 w 747"/>
                <a:gd name="T67" fmla="*/ 617 h 747"/>
                <a:gd name="T68" fmla="*/ 329 w 747"/>
                <a:gd name="T69" fmla="*/ 747 h 747"/>
                <a:gd name="T70" fmla="*/ 279 w 747"/>
                <a:gd name="T71" fmla="*/ 661 h 747"/>
                <a:gd name="T72" fmla="*/ 212 w 747"/>
                <a:gd name="T73" fmla="*/ 669 h 747"/>
                <a:gd name="T74" fmla="*/ 78 w 747"/>
                <a:gd name="T75" fmla="*/ 607 h 747"/>
                <a:gd name="T76" fmla="*/ 78 w 747"/>
                <a:gd name="T77" fmla="*/ 535 h 747"/>
                <a:gd name="T78" fmla="*/ 86 w 747"/>
                <a:gd name="T79" fmla="*/ 468 h 747"/>
                <a:gd name="T80" fmla="*/ 0 w 747"/>
                <a:gd name="T81" fmla="*/ 418 h 747"/>
                <a:gd name="T82" fmla="*/ 50 w 747"/>
                <a:gd name="T83" fmla="*/ 279 h 747"/>
                <a:gd name="T84" fmla="*/ 103 w 747"/>
                <a:gd name="T85" fmla="*/ 237 h 747"/>
                <a:gd name="T86" fmla="*/ 63 w 747"/>
                <a:gd name="T87" fmla="*/ 176 h 747"/>
                <a:gd name="T88" fmla="*/ 140 w 747"/>
                <a:gd name="T89" fmla="*/ 78 h 747"/>
                <a:gd name="T90" fmla="*/ 212 w 747"/>
                <a:gd name="T91" fmla="*/ 78 h 747"/>
                <a:gd name="T92" fmla="*/ 279 w 747"/>
                <a:gd name="T93" fmla="*/ 86 h 747"/>
                <a:gd name="T94" fmla="*/ 329 w 747"/>
                <a:gd name="T95" fmla="*/ 0 h 747"/>
                <a:gd name="T96" fmla="*/ 468 w 747"/>
                <a:gd name="T97" fmla="*/ 50 h 747"/>
                <a:gd name="T98" fmla="*/ 510 w 747"/>
                <a:gd name="T99" fmla="*/ 103 h 747"/>
                <a:gd name="T100" fmla="*/ 607 w 747"/>
                <a:gd name="T101" fmla="*/ 78 h 747"/>
                <a:gd name="T102" fmla="*/ 669 w 747"/>
                <a:gd name="T103" fmla="*/ 212 h 747"/>
                <a:gd name="T104" fmla="*/ 661 w 747"/>
                <a:gd name="T105" fmla="*/ 279 h 747"/>
                <a:gd name="T106" fmla="*/ 747 w 747"/>
                <a:gd name="T107" fmla="*/ 329 h 747"/>
                <a:gd name="T108" fmla="*/ 697 w 747"/>
                <a:gd name="T109" fmla="*/ 468 h 747"/>
                <a:gd name="T110" fmla="*/ 644 w 747"/>
                <a:gd name="T111" fmla="*/ 510 h 747"/>
                <a:gd name="T112" fmla="*/ 684 w 747"/>
                <a:gd name="T113" fmla="*/ 571 h 747"/>
                <a:gd name="T114" fmla="*/ 607 w 747"/>
                <a:gd name="T115" fmla="*/ 669 h 747"/>
                <a:gd name="T116" fmla="*/ 510 w 747"/>
                <a:gd name="T117" fmla="*/ 644 h 747"/>
                <a:gd name="T118" fmla="*/ 468 w 747"/>
                <a:gd name="T119" fmla="*/ 697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47" h="747">
                  <a:moveTo>
                    <a:pt x="235" y="617"/>
                  </a:moveTo>
                  <a:cubicBezTo>
                    <a:pt x="237" y="617"/>
                    <a:pt x="239" y="618"/>
                    <a:pt x="241" y="619"/>
                  </a:cubicBezTo>
                  <a:cubicBezTo>
                    <a:pt x="257" y="628"/>
                    <a:pt x="275" y="635"/>
                    <a:pt x="294" y="641"/>
                  </a:cubicBezTo>
                  <a:cubicBezTo>
                    <a:pt x="299" y="642"/>
                    <a:pt x="303" y="647"/>
                    <a:pt x="303" y="652"/>
                  </a:cubicBezTo>
                  <a:lnTo>
                    <a:pt x="303" y="697"/>
                  </a:lnTo>
                  <a:cubicBezTo>
                    <a:pt x="303" y="711"/>
                    <a:pt x="315" y="723"/>
                    <a:pt x="329" y="723"/>
                  </a:cubicBezTo>
                  <a:lnTo>
                    <a:pt x="418" y="723"/>
                  </a:lnTo>
                  <a:cubicBezTo>
                    <a:pt x="432" y="723"/>
                    <a:pt x="444" y="711"/>
                    <a:pt x="444" y="697"/>
                  </a:cubicBezTo>
                  <a:lnTo>
                    <a:pt x="444" y="652"/>
                  </a:lnTo>
                  <a:cubicBezTo>
                    <a:pt x="444" y="647"/>
                    <a:pt x="448" y="642"/>
                    <a:pt x="453" y="641"/>
                  </a:cubicBezTo>
                  <a:cubicBezTo>
                    <a:pt x="472" y="635"/>
                    <a:pt x="490" y="628"/>
                    <a:pt x="506" y="619"/>
                  </a:cubicBezTo>
                  <a:cubicBezTo>
                    <a:pt x="511" y="616"/>
                    <a:pt x="517" y="617"/>
                    <a:pt x="521" y="621"/>
                  </a:cubicBezTo>
                  <a:lnTo>
                    <a:pt x="552" y="652"/>
                  </a:lnTo>
                  <a:cubicBezTo>
                    <a:pt x="562" y="662"/>
                    <a:pt x="579" y="662"/>
                    <a:pt x="589" y="652"/>
                  </a:cubicBezTo>
                  <a:lnTo>
                    <a:pt x="652" y="590"/>
                  </a:lnTo>
                  <a:cubicBezTo>
                    <a:pt x="657" y="584"/>
                    <a:pt x="660" y="578"/>
                    <a:pt x="660" y="571"/>
                  </a:cubicBezTo>
                  <a:cubicBezTo>
                    <a:pt x="660" y="564"/>
                    <a:pt x="657" y="557"/>
                    <a:pt x="652" y="552"/>
                  </a:cubicBezTo>
                  <a:lnTo>
                    <a:pt x="621" y="521"/>
                  </a:lnTo>
                  <a:cubicBezTo>
                    <a:pt x="617" y="517"/>
                    <a:pt x="616" y="511"/>
                    <a:pt x="619" y="506"/>
                  </a:cubicBezTo>
                  <a:cubicBezTo>
                    <a:pt x="628" y="490"/>
                    <a:pt x="635" y="472"/>
                    <a:pt x="641" y="453"/>
                  </a:cubicBezTo>
                  <a:cubicBezTo>
                    <a:pt x="642" y="448"/>
                    <a:pt x="647" y="444"/>
                    <a:pt x="652" y="444"/>
                  </a:cubicBezTo>
                  <a:lnTo>
                    <a:pt x="697" y="444"/>
                  </a:lnTo>
                  <a:cubicBezTo>
                    <a:pt x="711" y="444"/>
                    <a:pt x="723" y="432"/>
                    <a:pt x="723" y="418"/>
                  </a:cubicBezTo>
                  <a:lnTo>
                    <a:pt x="723" y="329"/>
                  </a:lnTo>
                  <a:cubicBezTo>
                    <a:pt x="723" y="315"/>
                    <a:pt x="711" y="303"/>
                    <a:pt x="697" y="303"/>
                  </a:cubicBezTo>
                  <a:lnTo>
                    <a:pt x="652" y="303"/>
                  </a:lnTo>
                  <a:cubicBezTo>
                    <a:pt x="647" y="303"/>
                    <a:pt x="642" y="299"/>
                    <a:pt x="641" y="294"/>
                  </a:cubicBezTo>
                  <a:cubicBezTo>
                    <a:pt x="635" y="275"/>
                    <a:pt x="628" y="257"/>
                    <a:pt x="619" y="241"/>
                  </a:cubicBezTo>
                  <a:cubicBezTo>
                    <a:pt x="616" y="236"/>
                    <a:pt x="617" y="230"/>
                    <a:pt x="621" y="226"/>
                  </a:cubicBezTo>
                  <a:lnTo>
                    <a:pt x="652" y="195"/>
                  </a:lnTo>
                  <a:cubicBezTo>
                    <a:pt x="662" y="185"/>
                    <a:pt x="662" y="168"/>
                    <a:pt x="652" y="157"/>
                  </a:cubicBezTo>
                  <a:lnTo>
                    <a:pt x="589" y="95"/>
                  </a:lnTo>
                  <a:cubicBezTo>
                    <a:pt x="579" y="85"/>
                    <a:pt x="562" y="85"/>
                    <a:pt x="552" y="95"/>
                  </a:cubicBezTo>
                  <a:lnTo>
                    <a:pt x="521" y="126"/>
                  </a:lnTo>
                  <a:cubicBezTo>
                    <a:pt x="517" y="130"/>
                    <a:pt x="511" y="131"/>
                    <a:pt x="506" y="128"/>
                  </a:cubicBezTo>
                  <a:cubicBezTo>
                    <a:pt x="490" y="119"/>
                    <a:pt x="472" y="112"/>
                    <a:pt x="453" y="106"/>
                  </a:cubicBezTo>
                  <a:cubicBezTo>
                    <a:pt x="448" y="105"/>
                    <a:pt x="444" y="100"/>
                    <a:pt x="444" y="95"/>
                  </a:cubicBezTo>
                  <a:lnTo>
                    <a:pt x="444" y="50"/>
                  </a:lnTo>
                  <a:cubicBezTo>
                    <a:pt x="444" y="36"/>
                    <a:pt x="432" y="24"/>
                    <a:pt x="418" y="24"/>
                  </a:cubicBezTo>
                  <a:lnTo>
                    <a:pt x="329" y="24"/>
                  </a:lnTo>
                  <a:cubicBezTo>
                    <a:pt x="315" y="24"/>
                    <a:pt x="303" y="36"/>
                    <a:pt x="303" y="50"/>
                  </a:cubicBezTo>
                  <a:lnTo>
                    <a:pt x="303" y="95"/>
                  </a:lnTo>
                  <a:cubicBezTo>
                    <a:pt x="303" y="100"/>
                    <a:pt x="299" y="105"/>
                    <a:pt x="294" y="106"/>
                  </a:cubicBezTo>
                  <a:cubicBezTo>
                    <a:pt x="275" y="112"/>
                    <a:pt x="257" y="119"/>
                    <a:pt x="241" y="128"/>
                  </a:cubicBezTo>
                  <a:cubicBezTo>
                    <a:pt x="236" y="131"/>
                    <a:pt x="230" y="130"/>
                    <a:pt x="226" y="126"/>
                  </a:cubicBezTo>
                  <a:lnTo>
                    <a:pt x="195" y="95"/>
                  </a:lnTo>
                  <a:cubicBezTo>
                    <a:pt x="185" y="85"/>
                    <a:pt x="167" y="85"/>
                    <a:pt x="157" y="95"/>
                  </a:cubicBezTo>
                  <a:lnTo>
                    <a:pt x="95" y="157"/>
                  </a:lnTo>
                  <a:cubicBezTo>
                    <a:pt x="85" y="168"/>
                    <a:pt x="85" y="185"/>
                    <a:pt x="95" y="195"/>
                  </a:cubicBezTo>
                  <a:lnTo>
                    <a:pt x="126" y="226"/>
                  </a:lnTo>
                  <a:cubicBezTo>
                    <a:pt x="130" y="230"/>
                    <a:pt x="131" y="236"/>
                    <a:pt x="128" y="241"/>
                  </a:cubicBezTo>
                  <a:cubicBezTo>
                    <a:pt x="119" y="257"/>
                    <a:pt x="112" y="275"/>
                    <a:pt x="106" y="294"/>
                  </a:cubicBezTo>
                  <a:cubicBezTo>
                    <a:pt x="105" y="299"/>
                    <a:pt x="100" y="303"/>
                    <a:pt x="95" y="303"/>
                  </a:cubicBezTo>
                  <a:lnTo>
                    <a:pt x="50" y="303"/>
                  </a:lnTo>
                  <a:cubicBezTo>
                    <a:pt x="36" y="303"/>
                    <a:pt x="24" y="315"/>
                    <a:pt x="24" y="329"/>
                  </a:cubicBezTo>
                  <a:lnTo>
                    <a:pt x="24" y="418"/>
                  </a:lnTo>
                  <a:cubicBezTo>
                    <a:pt x="24" y="432"/>
                    <a:pt x="36" y="444"/>
                    <a:pt x="50" y="444"/>
                  </a:cubicBezTo>
                  <a:lnTo>
                    <a:pt x="95" y="444"/>
                  </a:lnTo>
                  <a:cubicBezTo>
                    <a:pt x="100" y="444"/>
                    <a:pt x="105" y="448"/>
                    <a:pt x="106" y="453"/>
                  </a:cubicBezTo>
                  <a:cubicBezTo>
                    <a:pt x="112" y="472"/>
                    <a:pt x="119" y="490"/>
                    <a:pt x="128" y="506"/>
                  </a:cubicBezTo>
                  <a:cubicBezTo>
                    <a:pt x="131" y="511"/>
                    <a:pt x="130" y="517"/>
                    <a:pt x="126" y="521"/>
                  </a:cubicBezTo>
                  <a:lnTo>
                    <a:pt x="95" y="552"/>
                  </a:lnTo>
                  <a:cubicBezTo>
                    <a:pt x="90" y="557"/>
                    <a:pt x="87" y="564"/>
                    <a:pt x="87" y="571"/>
                  </a:cubicBezTo>
                  <a:cubicBezTo>
                    <a:pt x="87" y="578"/>
                    <a:pt x="90" y="584"/>
                    <a:pt x="95" y="590"/>
                  </a:cubicBezTo>
                  <a:lnTo>
                    <a:pt x="157" y="652"/>
                  </a:lnTo>
                  <a:cubicBezTo>
                    <a:pt x="167" y="662"/>
                    <a:pt x="185" y="662"/>
                    <a:pt x="195" y="652"/>
                  </a:cubicBezTo>
                  <a:lnTo>
                    <a:pt x="226" y="621"/>
                  </a:lnTo>
                  <a:cubicBezTo>
                    <a:pt x="229" y="618"/>
                    <a:pt x="232" y="617"/>
                    <a:pt x="235" y="617"/>
                  </a:cubicBezTo>
                  <a:close/>
                  <a:moveTo>
                    <a:pt x="418" y="747"/>
                  </a:moveTo>
                  <a:lnTo>
                    <a:pt x="329" y="747"/>
                  </a:lnTo>
                  <a:cubicBezTo>
                    <a:pt x="301" y="747"/>
                    <a:pt x="279" y="725"/>
                    <a:pt x="279" y="697"/>
                  </a:cubicBezTo>
                  <a:lnTo>
                    <a:pt x="279" y="661"/>
                  </a:lnTo>
                  <a:cubicBezTo>
                    <a:pt x="264" y="656"/>
                    <a:pt x="250" y="651"/>
                    <a:pt x="237" y="644"/>
                  </a:cubicBezTo>
                  <a:lnTo>
                    <a:pt x="212" y="669"/>
                  </a:lnTo>
                  <a:cubicBezTo>
                    <a:pt x="192" y="689"/>
                    <a:pt x="160" y="689"/>
                    <a:pt x="140" y="669"/>
                  </a:cubicBezTo>
                  <a:lnTo>
                    <a:pt x="78" y="607"/>
                  </a:lnTo>
                  <a:cubicBezTo>
                    <a:pt x="68" y="597"/>
                    <a:pt x="63" y="584"/>
                    <a:pt x="63" y="571"/>
                  </a:cubicBezTo>
                  <a:cubicBezTo>
                    <a:pt x="63" y="557"/>
                    <a:pt x="68" y="544"/>
                    <a:pt x="78" y="535"/>
                  </a:cubicBezTo>
                  <a:lnTo>
                    <a:pt x="103" y="510"/>
                  </a:lnTo>
                  <a:cubicBezTo>
                    <a:pt x="96" y="497"/>
                    <a:pt x="90" y="483"/>
                    <a:pt x="86" y="468"/>
                  </a:cubicBezTo>
                  <a:lnTo>
                    <a:pt x="50" y="468"/>
                  </a:lnTo>
                  <a:cubicBezTo>
                    <a:pt x="22" y="468"/>
                    <a:pt x="0" y="446"/>
                    <a:pt x="0" y="418"/>
                  </a:cubicBezTo>
                  <a:lnTo>
                    <a:pt x="0" y="329"/>
                  </a:lnTo>
                  <a:cubicBezTo>
                    <a:pt x="0" y="301"/>
                    <a:pt x="22" y="279"/>
                    <a:pt x="50" y="279"/>
                  </a:cubicBezTo>
                  <a:lnTo>
                    <a:pt x="86" y="279"/>
                  </a:lnTo>
                  <a:cubicBezTo>
                    <a:pt x="90" y="264"/>
                    <a:pt x="96" y="250"/>
                    <a:pt x="103" y="237"/>
                  </a:cubicBezTo>
                  <a:lnTo>
                    <a:pt x="78" y="212"/>
                  </a:lnTo>
                  <a:cubicBezTo>
                    <a:pt x="68" y="203"/>
                    <a:pt x="63" y="190"/>
                    <a:pt x="63" y="176"/>
                  </a:cubicBezTo>
                  <a:cubicBezTo>
                    <a:pt x="63" y="163"/>
                    <a:pt x="68" y="150"/>
                    <a:pt x="78" y="140"/>
                  </a:cubicBezTo>
                  <a:lnTo>
                    <a:pt x="140" y="78"/>
                  </a:lnTo>
                  <a:cubicBezTo>
                    <a:pt x="150" y="68"/>
                    <a:pt x="163" y="63"/>
                    <a:pt x="176" y="63"/>
                  </a:cubicBezTo>
                  <a:cubicBezTo>
                    <a:pt x="190" y="63"/>
                    <a:pt x="203" y="68"/>
                    <a:pt x="212" y="78"/>
                  </a:cubicBezTo>
                  <a:lnTo>
                    <a:pt x="237" y="103"/>
                  </a:lnTo>
                  <a:cubicBezTo>
                    <a:pt x="250" y="96"/>
                    <a:pt x="264" y="91"/>
                    <a:pt x="279" y="86"/>
                  </a:cubicBezTo>
                  <a:lnTo>
                    <a:pt x="279" y="50"/>
                  </a:lnTo>
                  <a:cubicBezTo>
                    <a:pt x="279" y="22"/>
                    <a:pt x="301" y="0"/>
                    <a:pt x="329" y="0"/>
                  </a:cubicBezTo>
                  <a:lnTo>
                    <a:pt x="418" y="0"/>
                  </a:lnTo>
                  <a:cubicBezTo>
                    <a:pt x="446" y="0"/>
                    <a:pt x="468" y="22"/>
                    <a:pt x="468" y="50"/>
                  </a:cubicBezTo>
                  <a:lnTo>
                    <a:pt x="468" y="86"/>
                  </a:lnTo>
                  <a:cubicBezTo>
                    <a:pt x="483" y="91"/>
                    <a:pt x="497" y="96"/>
                    <a:pt x="510" y="103"/>
                  </a:cubicBezTo>
                  <a:lnTo>
                    <a:pt x="535" y="78"/>
                  </a:lnTo>
                  <a:cubicBezTo>
                    <a:pt x="555" y="58"/>
                    <a:pt x="587" y="58"/>
                    <a:pt x="607" y="78"/>
                  </a:cubicBezTo>
                  <a:lnTo>
                    <a:pt x="669" y="140"/>
                  </a:lnTo>
                  <a:cubicBezTo>
                    <a:pt x="689" y="160"/>
                    <a:pt x="689" y="192"/>
                    <a:pt x="669" y="212"/>
                  </a:cubicBezTo>
                  <a:lnTo>
                    <a:pt x="644" y="237"/>
                  </a:lnTo>
                  <a:cubicBezTo>
                    <a:pt x="651" y="250"/>
                    <a:pt x="656" y="264"/>
                    <a:pt x="661" y="279"/>
                  </a:cubicBezTo>
                  <a:lnTo>
                    <a:pt x="697" y="279"/>
                  </a:lnTo>
                  <a:cubicBezTo>
                    <a:pt x="725" y="279"/>
                    <a:pt x="747" y="301"/>
                    <a:pt x="747" y="329"/>
                  </a:cubicBezTo>
                  <a:lnTo>
                    <a:pt x="747" y="418"/>
                  </a:lnTo>
                  <a:cubicBezTo>
                    <a:pt x="747" y="446"/>
                    <a:pt x="725" y="468"/>
                    <a:pt x="697" y="468"/>
                  </a:cubicBezTo>
                  <a:lnTo>
                    <a:pt x="661" y="468"/>
                  </a:lnTo>
                  <a:cubicBezTo>
                    <a:pt x="656" y="483"/>
                    <a:pt x="651" y="497"/>
                    <a:pt x="644" y="510"/>
                  </a:cubicBezTo>
                  <a:lnTo>
                    <a:pt x="669" y="535"/>
                  </a:lnTo>
                  <a:cubicBezTo>
                    <a:pt x="679" y="544"/>
                    <a:pt x="684" y="557"/>
                    <a:pt x="684" y="571"/>
                  </a:cubicBezTo>
                  <a:cubicBezTo>
                    <a:pt x="684" y="584"/>
                    <a:pt x="679" y="597"/>
                    <a:pt x="669" y="607"/>
                  </a:cubicBezTo>
                  <a:lnTo>
                    <a:pt x="607" y="669"/>
                  </a:lnTo>
                  <a:cubicBezTo>
                    <a:pt x="587" y="689"/>
                    <a:pt x="555" y="689"/>
                    <a:pt x="535" y="669"/>
                  </a:cubicBezTo>
                  <a:lnTo>
                    <a:pt x="510" y="644"/>
                  </a:lnTo>
                  <a:cubicBezTo>
                    <a:pt x="497" y="651"/>
                    <a:pt x="483" y="656"/>
                    <a:pt x="468" y="661"/>
                  </a:cubicBezTo>
                  <a:lnTo>
                    <a:pt x="468" y="697"/>
                  </a:lnTo>
                  <a:cubicBezTo>
                    <a:pt x="468" y="725"/>
                    <a:pt x="446" y="747"/>
                    <a:pt x="418" y="7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293">
              <a:extLst>
                <a:ext uri="{FF2B5EF4-FFF2-40B4-BE49-F238E27FC236}">
                  <a16:creationId xmlns:a16="http://schemas.microsoft.com/office/drawing/2014/main" id="{6D86B3E6-FB43-F5E3-588E-FF6857F19F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67875" y="4576050"/>
              <a:ext cx="488870" cy="488870"/>
            </a:xfrm>
            <a:custGeom>
              <a:avLst/>
              <a:gdLst>
                <a:gd name="T0" fmla="*/ 241 w 747"/>
                <a:gd name="T1" fmla="*/ 619 h 747"/>
                <a:gd name="T2" fmla="*/ 303 w 747"/>
                <a:gd name="T3" fmla="*/ 652 h 747"/>
                <a:gd name="T4" fmla="*/ 329 w 747"/>
                <a:gd name="T5" fmla="*/ 723 h 747"/>
                <a:gd name="T6" fmla="*/ 444 w 747"/>
                <a:gd name="T7" fmla="*/ 697 h 747"/>
                <a:gd name="T8" fmla="*/ 453 w 747"/>
                <a:gd name="T9" fmla="*/ 641 h 747"/>
                <a:gd name="T10" fmla="*/ 521 w 747"/>
                <a:gd name="T11" fmla="*/ 621 h 747"/>
                <a:gd name="T12" fmla="*/ 589 w 747"/>
                <a:gd name="T13" fmla="*/ 652 h 747"/>
                <a:gd name="T14" fmla="*/ 660 w 747"/>
                <a:gd name="T15" fmla="*/ 571 h 747"/>
                <a:gd name="T16" fmla="*/ 621 w 747"/>
                <a:gd name="T17" fmla="*/ 521 h 747"/>
                <a:gd name="T18" fmla="*/ 641 w 747"/>
                <a:gd name="T19" fmla="*/ 453 h 747"/>
                <a:gd name="T20" fmla="*/ 697 w 747"/>
                <a:gd name="T21" fmla="*/ 444 h 747"/>
                <a:gd name="T22" fmla="*/ 723 w 747"/>
                <a:gd name="T23" fmla="*/ 329 h 747"/>
                <a:gd name="T24" fmla="*/ 652 w 747"/>
                <a:gd name="T25" fmla="*/ 303 h 747"/>
                <a:gd name="T26" fmla="*/ 619 w 747"/>
                <a:gd name="T27" fmla="*/ 241 h 747"/>
                <a:gd name="T28" fmla="*/ 652 w 747"/>
                <a:gd name="T29" fmla="*/ 195 h 747"/>
                <a:gd name="T30" fmla="*/ 589 w 747"/>
                <a:gd name="T31" fmla="*/ 95 h 747"/>
                <a:gd name="T32" fmla="*/ 521 w 747"/>
                <a:gd name="T33" fmla="*/ 126 h 747"/>
                <a:gd name="T34" fmla="*/ 453 w 747"/>
                <a:gd name="T35" fmla="*/ 106 h 747"/>
                <a:gd name="T36" fmla="*/ 444 w 747"/>
                <a:gd name="T37" fmla="*/ 50 h 747"/>
                <a:gd name="T38" fmla="*/ 329 w 747"/>
                <a:gd name="T39" fmla="*/ 24 h 747"/>
                <a:gd name="T40" fmla="*/ 303 w 747"/>
                <a:gd name="T41" fmla="*/ 95 h 747"/>
                <a:gd name="T42" fmla="*/ 241 w 747"/>
                <a:gd name="T43" fmla="*/ 128 h 747"/>
                <a:gd name="T44" fmla="*/ 195 w 747"/>
                <a:gd name="T45" fmla="*/ 95 h 747"/>
                <a:gd name="T46" fmla="*/ 95 w 747"/>
                <a:gd name="T47" fmla="*/ 157 h 747"/>
                <a:gd name="T48" fmla="*/ 126 w 747"/>
                <a:gd name="T49" fmla="*/ 226 h 747"/>
                <a:gd name="T50" fmla="*/ 106 w 747"/>
                <a:gd name="T51" fmla="*/ 294 h 747"/>
                <a:gd name="T52" fmla="*/ 50 w 747"/>
                <a:gd name="T53" fmla="*/ 303 h 747"/>
                <a:gd name="T54" fmla="*/ 24 w 747"/>
                <a:gd name="T55" fmla="*/ 418 h 747"/>
                <a:gd name="T56" fmla="*/ 95 w 747"/>
                <a:gd name="T57" fmla="*/ 444 h 747"/>
                <a:gd name="T58" fmla="*/ 128 w 747"/>
                <a:gd name="T59" fmla="*/ 506 h 747"/>
                <a:gd name="T60" fmla="*/ 95 w 747"/>
                <a:gd name="T61" fmla="*/ 552 h 747"/>
                <a:gd name="T62" fmla="*/ 95 w 747"/>
                <a:gd name="T63" fmla="*/ 590 h 747"/>
                <a:gd name="T64" fmla="*/ 195 w 747"/>
                <a:gd name="T65" fmla="*/ 652 h 747"/>
                <a:gd name="T66" fmla="*/ 235 w 747"/>
                <a:gd name="T67" fmla="*/ 617 h 747"/>
                <a:gd name="T68" fmla="*/ 329 w 747"/>
                <a:gd name="T69" fmla="*/ 747 h 747"/>
                <a:gd name="T70" fmla="*/ 279 w 747"/>
                <a:gd name="T71" fmla="*/ 661 h 747"/>
                <a:gd name="T72" fmla="*/ 212 w 747"/>
                <a:gd name="T73" fmla="*/ 669 h 747"/>
                <a:gd name="T74" fmla="*/ 78 w 747"/>
                <a:gd name="T75" fmla="*/ 607 h 747"/>
                <a:gd name="T76" fmla="*/ 78 w 747"/>
                <a:gd name="T77" fmla="*/ 535 h 747"/>
                <a:gd name="T78" fmla="*/ 86 w 747"/>
                <a:gd name="T79" fmla="*/ 468 h 747"/>
                <a:gd name="T80" fmla="*/ 0 w 747"/>
                <a:gd name="T81" fmla="*/ 418 h 747"/>
                <a:gd name="T82" fmla="*/ 50 w 747"/>
                <a:gd name="T83" fmla="*/ 279 h 747"/>
                <a:gd name="T84" fmla="*/ 103 w 747"/>
                <a:gd name="T85" fmla="*/ 237 h 747"/>
                <a:gd name="T86" fmla="*/ 63 w 747"/>
                <a:gd name="T87" fmla="*/ 176 h 747"/>
                <a:gd name="T88" fmla="*/ 140 w 747"/>
                <a:gd name="T89" fmla="*/ 78 h 747"/>
                <a:gd name="T90" fmla="*/ 212 w 747"/>
                <a:gd name="T91" fmla="*/ 78 h 747"/>
                <a:gd name="T92" fmla="*/ 279 w 747"/>
                <a:gd name="T93" fmla="*/ 86 h 747"/>
                <a:gd name="T94" fmla="*/ 329 w 747"/>
                <a:gd name="T95" fmla="*/ 0 h 747"/>
                <a:gd name="T96" fmla="*/ 468 w 747"/>
                <a:gd name="T97" fmla="*/ 50 h 747"/>
                <a:gd name="T98" fmla="*/ 510 w 747"/>
                <a:gd name="T99" fmla="*/ 103 h 747"/>
                <a:gd name="T100" fmla="*/ 607 w 747"/>
                <a:gd name="T101" fmla="*/ 78 h 747"/>
                <a:gd name="T102" fmla="*/ 669 w 747"/>
                <a:gd name="T103" fmla="*/ 212 h 747"/>
                <a:gd name="T104" fmla="*/ 661 w 747"/>
                <a:gd name="T105" fmla="*/ 279 h 747"/>
                <a:gd name="T106" fmla="*/ 747 w 747"/>
                <a:gd name="T107" fmla="*/ 329 h 747"/>
                <a:gd name="T108" fmla="*/ 697 w 747"/>
                <a:gd name="T109" fmla="*/ 468 h 747"/>
                <a:gd name="T110" fmla="*/ 644 w 747"/>
                <a:gd name="T111" fmla="*/ 510 h 747"/>
                <a:gd name="T112" fmla="*/ 684 w 747"/>
                <a:gd name="T113" fmla="*/ 571 h 747"/>
                <a:gd name="T114" fmla="*/ 607 w 747"/>
                <a:gd name="T115" fmla="*/ 669 h 747"/>
                <a:gd name="T116" fmla="*/ 510 w 747"/>
                <a:gd name="T117" fmla="*/ 644 h 747"/>
                <a:gd name="T118" fmla="*/ 468 w 747"/>
                <a:gd name="T119" fmla="*/ 697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47" h="747">
                  <a:moveTo>
                    <a:pt x="235" y="617"/>
                  </a:moveTo>
                  <a:cubicBezTo>
                    <a:pt x="237" y="617"/>
                    <a:pt x="239" y="618"/>
                    <a:pt x="241" y="619"/>
                  </a:cubicBezTo>
                  <a:cubicBezTo>
                    <a:pt x="257" y="628"/>
                    <a:pt x="275" y="635"/>
                    <a:pt x="294" y="641"/>
                  </a:cubicBezTo>
                  <a:cubicBezTo>
                    <a:pt x="299" y="642"/>
                    <a:pt x="303" y="647"/>
                    <a:pt x="303" y="652"/>
                  </a:cubicBezTo>
                  <a:lnTo>
                    <a:pt x="303" y="697"/>
                  </a:lnTo>
                  <a:cubicBezTo>
                    <a:pt x="303" y="711"/>
                    <a:pt x="315" y="723"/>
                    <a:pt x="329" y="723"/>
                  </a:cubicBezTo>
                  <a:lnTo>
                    <a:pt x="418" y="723"/>
                  </a:lnTo>
                  <a:cubicBezTo>
                    <a:pt x="432" y="723"/>
                    <a:pt x="444" y="711"/>
                    <a:pt x="444" y="697"/>
                  </a:cubicBezTo>
                  <a:lnTo>
                    <a:pt x="444" y="652"/>
                  </a:lnTo>
                  <a:cubicBezTo>
                    <a:pt x="444" y="647"/>
                    <a:pt x="448" y="642"/>
                    <a:pt x="453" y="641"/>
                  </a:cubicBezTo>
                  <a:cubicBezTo>
                    <a:pt x="472" y="635"/>
                    <a:pt x="490" y="628"/>
                    <a:pt x="506" y="619"/>
                  </a:cubicBezTo>
                  <a:cubicBezTo>
                    <a:pt x="511" y="616"/>
                    <a:pt x="517" y="617"/>
                    <a:pt x="521" y="621"/>
                  </a:cubicBezTo>
                  <a:lnTo>
                    <a:pt x="552" y="652"/>
                  </a:lnTo>
                  <a:cubicBezTo>
                    <a:pt x="562" y="662"/>
                    <a:pt x="579" y="662"/>
                    <a:pt x="589" y="652"/>
                  </a:cubicBezTo>
                  <a:lnTo>
                    <a:pt x="652" y="590"/>
                  </a:lnTo>
                  <a:cubicBezTo>
                    <a:pt x="657" y="584"/>
                    <a:pt x="660" y="578"/>
                    <a:pt x="660" y="571"/>
                  </a:cubicBezTo>
                  <a:cubicBezTo>
                    <a:pt x="660" y="564"/>
                    <a:pt x="657" y="557"/>
                    <a:pt x="652" y="552"/>
                  </a:cubicBezTo>
                  <a:lnTo>
                    <a:pt x="621" y="521"/>
                  </a:lnTo>
                  <a:cubicBezTo>
                    <a:pt x="617" y="517"/>
                    <a:pt x="616" y="511"/>
                    <a:pt x="619" y="506"/>
                  </a:cubicBezTo>
                  <a:cubicBezTo>
                    <a:pt x="628" y="490"/>
                    <a:pt x="635" y="472"/>
                    <a:pt x="641" y="453"/>
                  </a:cubicBezTo>
                  <a:cubicBezTo>
                    <a:pt x="642" y="448"/>
                    <a:pt x="647" y="444"/>
                    <a:pt x="652" y="444"/>
                  </a:cubicBezTo>
                  <a:lnTo>
                    <a:pt x="697" y="444"/>
                  </a:lnTo>
                  <a:cubicBezTo>
                    <a:pt x="711" y="444"/>
                    <a:pt x="723" y="432"/>
                    <a:pt x="723" y="418"/>
                  </a:cubicBezTo>
                  <a:lnTo>
                    <a:pt x="723" y="329"/>
                  </a:lnTo>
                  <a:cubicBezTo>
                    <a:pt x="723" y="315"/>
                    <a:pt x="711" y="303"/>
                    <a:pt x="697" y="303"/>
                  </a:cubicBezTo>
                  <a:lnTo>
                    <a:pt x="652" y="303"/>
                  </a:lnTo>
                  <a:cubicBezTo>
                    <a:pt x="647" y="303"/>
                    <a:pt x="642" y="299"/>
                    <a:pt x="641" y="294"/>
                  </a:cubicBezTo>
                  <a:cubicBezTo>
                    <a:pt x="635" y="275"/>
                    <a:pt x="628" y="257"/>
                    <a:pt x="619" y="241"/>
                  </a:cubicBezTo>
                  <a:cubicBezTo>
                    <a:pt x="616" y="236"/>
                    <a:pt x="617" y="230"/>
                    <a:pt x="621" y="226"/>
                  </a:cubicBezTo>
                  <a:lnTo>
                    <a:pt x="652" y="195"/>
                  </a:lnTo>
                  <a:cubicBezTo>
                    <a:pt x="662" y="185"/>
                    <a:pt x="662" y="168"/>
                    <a:pt x="652" y="157"/>
                  </a:cubicBezTo>
                  <a:lnTo>
                    <a:pt x="589" y="95"/>
                  </a:lnTo>
                  <a:cubicBezTo>
                    <a:pt x="579" y="85"/>
                    <a:pt x="562" y="85"/>
                    <a:pt x="552" y="95"/>
                  </a:cubicBezTo>
                  <a:lnTo>
                    <a:pt x="521" y="126"/>
                  </a:lnTo>
                  <a:cubicBezTo>
                    <a:pt x="517" y="130"/>
                    <a:pt x="511" y="131"/>
                    <a:pt x="506" y="128"/>
                  </a:cubicBezTo>
                  <a:cubicBezTo>
                    <a:pt x="490" y="119"/>
                    <a:pt x="472" y="112"/>
                    <a:pt x="453" y="106"/>
                  </a:cubicBezTo>
                  <a:cubicBezTo>
                    <a:pt x="448" y="105"/>
                    <a:pt x="444" y="100"/>
                    <a:pt x="444" y="95"/>
                  </a:cubicBezTo>
                  <a:lnTo>
                    <a:pt x="444" y="50"/>
                  </a:lnTo>
                  <a:cubicBezTo>
                    <a:pt x="444" y="36"/>
                    <a:pt x="432" y="24"/>
                    <a:pt x="418" y="24"/>
                  </a:cubicBezTo>
                  <a:lnTo>
                    <a:pt x="329" y="24"/>
                  </a:lnTo>
                  <a:cubicBezTo>
                    <a:pt x="315" y="24"/>
                    <a:pt x="303" y="36"/>
                    <a:pt x="303" y="50"/>
                  </a:cubicBezTo>
                  <a:lnTo>
                    <a:pt x="303" y="95"/>
                  </a:lnTo>
                  <a:cubicBezTo>
                    <a:pt x="303" y="100"/>
                    <a:pt x="299" y="105"/>
                    <a:pt x="294" y="106"/>
                  </a:cubicBezTo>
                  <a:cubicBezTo>
                    <a:pt x="275" y="112"/>
                    <a:pt x="257" y="119"/>
                    <a:pt x="241" y="128"/>
                  </a:cubicBezTo>
                  <a:cubicBezTo>
                    <a:pt x="236" y="131"/>
                    <a:pt x="230" y="130"/>
                    <a:pt x="226" y="126"/>
                  </a:cubicBezTo>
                  <a:lnTo>
                    <a:pt x="195" y="95"/>
                  </a:lnTo>
                  <a:cubicBezTo>
                    <a:pt x="185" y="85"/>
                    <a:pt x="167" y="85"/>
                    <a:pt x="157" y="95"/>
                  </a:cubicBezTo>
                  <a:lnTo>
                    <a:pt x="95" y="157"/>
                  </a:lnTo>
                  <a:cubicBezTo>
                    <a:pt x="85" y="168"/>
                    <a:pt x="85" y="185"/>
                    <a:pt x="95" y="195"/>
                  </a:cubicBezTo>
                  <a:lnTo>
                    <a:pt x="126" y="226"/>
                  </a:lnTo>
                  <a:cubicBezTo>
                    <a:pt x="130" y="230"/>
                    <a:pt x="131" y="236"/>
                    <a:pt x="128" y="241"/>
                  </a:cubicBezTo>
                  <a:cubicBezTo>
                    <a:pt x="119" y="257"/>
                    <a:pt x="112" y="275"/>
                    <a:pt x="106" y="294"/>
                  </a:cubicBezTo>
                  <a:cubicBezTo>
                    <a:pt x="105" y="299"/>
                    <a:pt x="100" y="303"/>
                    <a:pt x="95" y="303"/>
                  </a:cubicBezTo>
                  <a:lnTo>
                    <a:pt x="50" y="303"/>
                  </a:lnTo>
                  <a:cubicBezTo>
                    <a:pt x="36" y="303"/>
                    <a:pt x="24" y="315"/>
                    <a:pt x="24" y="329"/>
                  </a:cubicBezTo>
                  <a:lnTo>
                    <a:pt x="24" y="418"/>
                  </a:lnTo>
                  <a:cubicBezTo>
                    <a:pt x="24" y="432"/>
                    <a:pt x="36" y="444"/>
                    <a:pt x="50" y="444"/>
                  </a:cubicBezTo>
                  <a:lnTo>
                    <a:pt x="95" y="444"/>
                  </a:lnTo>
                  <a:cubicBezTo>
                    <a:pt x="100" y="444"/>
                    <a:pt x="105" y="448"/>
                    <a:pt x="106" y="453"/>
                  </a:cubicBezTo>
                  <a:cubicBezTo>
                    <a:pt x="112" y="472"/>
                    <a:pt x="119" y="490"/>
                    <a:pt x="128" y="506"/>
                  </a:cubicBezTo>
                  <a:cubicBezTo>
                    <a:pt x="131" y="511"/>
                    <a:pt x="130" y="517"/>
                    <a:pt x="126" y="521"/>
                  </a:cubicBezTo>
                  <a:lnTo>
                    <a:pt x="95" y="552"/>
                  </a:lnTo>
                  <a:cubicBezTo>
                    <a:pt x="90" y="557"/>
                    <a:pt x="87" y="564"/>
                    <a:pt x="87" y="571"/>
                  </a:cubicBezTo>
                  <a:cubicBezTo>
                    <a:pt x="87" y="578"/>
                    <a:pt x="90" y="584"/>
                    <a:pt x="95" y="590"/>
                  </a:cubicBezTo>
                  <a:lnTo>
                    <a:pt x="157" y="652"/>
                  </a:lnTo>
                  <a:cubicBezTo>
                    <a:pt x="167" y="662"/>
                    <a:pt x="185" y="662"/>
                    <a:pt x="195" y="652"/>
                  </a:cubicBezTo>
                  <a:lnTo>
                    <a:pt x="226" y="621"/>
                  </a:lnTo>
                  <a:cubicBezTo>
                    <a:pt x="229" y="618"/>
                    <a:pt x="232" y="617"/>
                    <a:pt x="235" y="617"/>
                  </a:cubicBezTo>
                  <a:close/>
                  <a:moveTo>
                    <a:pt x="418" y="747"/>
                  </a:moveTo>
                  <a:lnTo>
                    <a:pt x="329" y="747"/>
                  </a:lnTo>
                  <a:cubicBezTo>
                    <a:pt x="301" y="747"/>
                    <a:pt x="279" y="725"/>
                    <a:pt x="279" y="697"/>
                  </a:cubicBezTo>
                  <a:lnTo>
                    <a:pt x="279" y="661"/>
                  </a:lnTo>
                  <a:cubicBezTo>
                    <a:pt x="264" y="656"/>
                    <a:pt x="250" y="651"/>
                    <a:pt x="237" y="644"/>
                  </a:cubicBezTo>
                  <a:lnTo>
                    <a:pt x="212" y="669"/>
                  </a:lnTo>
                  <a:cubicBezTo>
                    <a:pt x="192" y="689"/>
                    <a:pt x="160" y="689"/>
                    <a:pt x="140" y="669"/>
                  </a:cubicBezTo>
                  <a:lnTo>
                    <a:pt x="78" y="607"/>
                  </a:lnTo>
                  <a:cubicBezTo>
                    <a:pt x="68" y="597"/>
                    <a:pt x="63" y="584"/>
                    <a:pt x="63" y="571"/>
                  </a:cubicBezTo>
                  <a:cubicBezTo>
                    <a:pt x="63" y="557"/>
                    <a:pt x="68" y="544"/>
                    <a:pt x="78" y="535"/>
                  </a:cubicBezTo>
                  <a:lnTo>
                    <a:pt x="103" y="510"/>
                  </a:lnTo>
                  <a:cubicBezTo>
                    <a:pt x="96" y="497"/>
                    <a:pt x="90" y="483"/>
                    <a:pt x="86" y="468"/>
                  </a:cubicBezTo>
                  <a:lnTo>
                    <a:pt x="50" y="468"/>
                  </a:lnTo>
                  <a:cubicBezTo>
                    <a:pt x="22" y="468"/>
                    <a:pt x="0" y="446"/>
                    <a:pt x="0" y="418"/>
                  </a:cubicBezTo>
                  <a:lnTo>
                    <a:pt x="0" y="329"/>
                  </a:lnTo>
                  <a:cubicBezTo>
                    <a:pt x="0" y="301"/>
                    <a:pt x="22" y="279"/>
                    <a:pt x="50" y="279"/>
                  </a:cubicBezTo>
                  <a:lnTo>
                    <a:pt x="86" y="279"/>
                  </a:lnTo>
                  <a:cubicBezTo>
                    <a:pt x="90" y="264"/>
                    <a:pt x="96" y="250"/>
                    <a:pt x="103" y="237"/>
                  </a:cubicBezTo>
                  <a:lnTo>
                    <a:pt x="78" y="212"/>
                  </a:lnTo>
                  <a:cubicBezTo>
                    <a:pt x="68" y="203"/>
                    <a:pt x="63" y="190"/>
                    <a:pt x="63" y="176"/>
                  </a:cubicBezTo>
                  <a:cubicBezTo>
                    <a:pt x="63" y="163"/>
                    <a:pt x="68" y="150"/>
                    <a:pt x="78" y="140"/>
                  </a:cubicBezTo>
                  <a:lnTo>
                    <a:pt x="140" y="78"/>
                  </a:lnTo>
                  <a:cubicBezTo>
                    <a:pt x="150" y="68"/>
                    <a:pt x="163" y="63"/>
                    <a:pt x="176" y="63"/>
                  </a:cubicBezTo>
                  <a:cubicBezTo>
                    <a:pt x="190" y="63"/>
                    <a:pt x="203" y="68"/>
                    <a:pt x="212" y="78"/>
                  </a:cubicBezTo>
                  <a:lnTo>
                    <a:pt x="237" y="103"/>
                  </a:lnTo>
                  <a:cubicBezTo>
                    <a:pt x="250" y="96"/>
                    <a:pt x="264" y="91"/>
                    <a:pt x="279" y="86"/>
                  </a:cubicBezTo>
                  <a:lnTo>
                    <a:pt x="279" y="50"/>
                  </a:lnTo>
                  <a:cubicBezTo>
                    <a:pt x="279" y="22"/>
                    <a:pt x="301" y="0"/>
                    <a:pt x="329" y="0"/>
                  </a:cubicBezTo>
                  <a:lnTo>
                    <a:pt x="418" y="0"/>
                  </a:lnTo>
                  <a:cubicBezTo>
                    <a:pt x="446" y="0"/>
                    <a:pt x="468" y="22"/>
                    <a:pt x="468" y="50"/>
                  </a:cubicBezTo>
                  <a:lnTo>
                    <a:pt x="468" y="86"/>
                  </a:lnTo>
                  <a:cubicBezTo>
                    <a:pt x="483" y="91"/>
                    <a:pt x="497" y="96"/>
                    <a:pt x="510" y="103"/>
                  </a:cubicBezTo>
                  <a:lnTo>
                    <a:pt x="535" y="78"/>
                  </a:lnTo>
                  <a:cubicBezTo>
                    <a:pt x="555" y="58"/>
                    <a:pt x="587" y="58"/>
                    <a:pt x="607" y="78"/>
                  </a:cubicBezTo>
                  <a:lnTo>
                    <a:pt x="669" y="140"/>
                  </a:lnTo>
                  <a:cubicBezTo>
                    <a:pt x="689" y="160"/>
                    <a:pt x="689" y="192"/>
                    <a:pt x="669" y="212"/>
                  </a:cubicBezTo>
                  <a:lnTo>
                    <a:pt x="644" y="237"/>
                  </a:lnTo>
                  <a:cubicBezTo>
                    <a:pt x="651" y="250"/>
                    <a:pt x="656" y="264"/>
                    <a:pt x="661" y="279"/>
                  </a:cubicBezTo>
                  <a:lnTo>
                    <a:pt x="697" y="279"/>
                  </a:lnTo>
                  <a:cubicBezTo>
                    <a:pt x="725" y="279"/>
                    <a:pt x="747" y="301"/>
                    <a:pt x="747" y="329"/>
                  </a:cubicBezTo>
                  <a:lnTo>
                    <a:pt x="747" y="418"/>
                  </a:lnTo>
                  <a:cubicBezTo>
                    <a:pt x="747" y="446"/>
                    <a:pt x="725" y="468"/>
                    <a:pt x="697" y="468"/>
                  </a:cubicBezTo>
                  <a:lnTo>
                    <a:pt x="661" y="468"/>
                  </a:lnTo>
                  <a:cubicBezTo>
                    <a:pt x="656" y="483"/>
                    <a:pt x="651" y="497"/>
                    <a:pt x="644" y="510"/>
                  </a:cubicBezTo>
                  <a:lnTo>
                    <a:pt x="669" y="535"/>
                  </a:lnTo>
                  <a:cubicBezTo>
                    <a:pt x="679" y="544"/>
                    <a:pt x="684" y="557"/>
                    <a:pt x="684" y="571"/>
                  </a:cubicBezTo>
                  <a:cubicBezTo>
                    <a:pt x="684" y="584"/>
                    <a:pt x="679" y="597"/>
                    <a:pt x="669" y="607"/>
                  </a:cubicBezTo>
                  <a:lnTo>
                    <a:pt x="607" y="669"/>
                  </a:lnTo>
                  <a:cubicBezTo>
                    <a:pt x="587" y="689"/>
                    <a:pt x="555" y="689"/>
                    <a:pt x="535" y="669"/>
                  </a:cubicBezTo>
                  <a:lnTo>
                    <a:pt x="510" y="644"/>
                  </a:lnTo>
                  <a:cubicBezTo>
                    <a:pt x="497" y="651"/>
                    <a:pt x="483" y="656"/>
                    <a:pt x="468" y="661"/>
                  </a:cubicBezTo>
                  <a:lnTo>
                    <a:pt x="468" y="697"/>
                  </a:lnTo>
                  <a:cubicBezTo>
                    <a:pt x="468" y="725"/>
                    <a:pt x="446" y="747"/>
                    <a:pt x="418" y="7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Circle: Hollow 6">
              <a:extLst>
                <a:ext uri="{FF2B5EF4-FFF2-40B4-BE49-F238E27FC236}">
                  <a16:creationId xmlns:a16="http://schemas.microsoft.com/office/drawing/2014/main" id="{B5CB5FF6-1D3B-1390-851A-93814D7F7D50}"/>
                </a:ext>
              </a:extLst>
            </p:cNvPr>
            <p:cNvSpPr/>
            <p:nvPr/>
          </p:nvSpPr>
          <p:spPr>
            <a:xfrm>
              <a:off x="7982888" y="4691063"/>
              <a:ext cx="258844" cy="258844"/>
            </a:xfrm>
            <a:prstGeom prst="donut">
              <a:avLst>
                <a:gd name="adj" fmla="val 500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4F89FB0-569B-3422-ABB5-6471AE5953B3}"/>
              </a:ext>
            </a:extLst>
          </p:cNvPr>
          <p:cNvGrpSpPr/>
          <p:nvPr/>
        </p:nvGrpSpPr>
        <p:grpSpPr>
          <a:xfrm>
            <a:off x="5686735" y="2991879"/>
            <a:ext cx="735641" cy="930452"/>
            <a:chOff x="9486535" y="3058046"/>
            <a:chExt cx="650950" cy="823333"/>
          </a:xfrm>
          <a:solidFill>
            <a:schemeClr val="bg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EA2B4CF-1F3B-B2A9-E998-97091E500CAF}"/>
                </a:ext>
              </a:extLst>
            </p:cNvPr>
            <p:cNvSpPr/>
            <p:nvPr/>
          </p:nvSpPr>
          <p:spPr>
            <a:xfrm rot="16200000" flipV="1">
              <a:off x="9138790" y="3494240"/>
              <a:ext cx="731520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94B989B-2E13-D471-31CD-F02C13801590}"/>
                </a:ext>
              </a:extLst>
            </p:cNvPr>
            <p:cNvSpPr/>
            <p:nvPr/>
          </p:nvSpPr>
          <p:spPr>
            <a:xfrm rot="16200000" flipV="1">
              <a:off x="9660228" y="3496621"/>
              <a:ext cx="731520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F012B84-AF9F-7001-0511-CA9610892F5E}"/>
                </a:ext>
              </a:extLst>
            </p:cNvPr>
            <p:cNvSpPr/>
            <p:nvPr/>
          </p:nvSpPr>
          <p:spPr>
            <a:xfrm rot="10800000" flipV="1">
              <a:off x="9494015" y="3144677"/>
              <a:ext cx="548640" cy="365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7610A5E-5080-BBBD-D098-933215CA2F16}"/>
                </a:ext>
              </a:extLst>
            </p:cNvPr>
            <p:cNvSpPr/>
            <p:nvPr/>
          </p:nvSpPr>
          <p:spPr>
            <a:xfrm rot="10800000" flipV="1">
              <a:off x="9489253" y="3845350"/>
              <a:ext cx="548640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A128DC-B895-F3C8-FC68-7CEC476A51B0}"/>
                </a:ext>
              </a:extLst>
            </p:cNvPr>
            <p:cNvSpPr/>
            <p:nvPr/>
          </p:nvSpPr>
          <p:spPr>
            <a:xfrm rot="16200000" flipV="1">
              <a:off x="9535983" y="3104654"/>
              <a:ext cx="91440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9BA3D10-CD03-0016-0AB6-BB570621195A}"/>
                </a:ext>
              </a:extLst>
            </p:cNvPr>
            <p:cNvSpPr/>
            <p:nvPr/>
          </p:nvSpPr>
          <p:spPr>
            <a:xfrm rot="10800000" flipV="1">
              <a:off x="9563688" y="3058660"/>
              <a:ext cx="548640" cy="365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834E7AE-9BBE-2681-0E1F-D6A65A6DE383}"/>
                </a:ext>
              </a:extLst>
            </p:cNvPr>
            <p:cNvSpPr/>
            <p:nvPr/>
          </p:nvSpPr>
          <p:spPr>
            <a:xfrm rot="16200000" flipV="1">
              <a:off x="9753710" y="3405791"/>
              <a:ext cx="731520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572FA00-BE65-FB84-0596-E3E5C88D3EFE}"/>
                </a:ext>
              </a:extLst>
            </p:cNvPr>
            <p:cNvSpPr/>
            <p:nvPr/>
          </p:nvSpPr>
          <p:spPr>
            <a:xfrm flipV="1">
              <a:off x="10009469" y="3771551"/>
              <a:ext cx="128016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742F4E30-1F85-4CF4-BC8B-0871CD8ADAFF}"/>
                </a:ext>
              </a:extLst>
            </p:cNvPr>
            <p:cNvSpPr/>
            <p:nvPr/>
          </p:nvSpPr>
          <p:spPr>
            <a:xfrm rot="5400000">
              <a:off x="9638126" y="3174125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07017ED7-DF22-7F43-1C09-E91589DE4A7E}"/>
                </a:ext>
              </a:extLst>
            </p:cNvPr>
            <p:cNvSpPr/>
            <p:nvPr/>
          </p:nvSpPr>
          <p:spPr>
            <a:xfrm rot="5400000">
              <a:off x="9859594" y="3174126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77C3D13C-655D-2C54-D801-E705520CEAAD}"/>
                </a:ext>
              </a:extLst>
            </p:cNvPr>
            <p:cNvSpPr/>
            <p:nvPr/>
          </p:nvSpPr>
          <p:spPr>
            <a:xfrm rot="5400000">
              <a:off x="9638126" y="3246600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521AF0F6-6E41-31C8-E4D0-0FD66EF19344}"/>
                </a:ext>
              </a:extLst>
            </p:cNvPr>
            <p:cNvSpPr/>
            <p:nvPr/>
          </p:nvSpPr>
          <p:spPr>
            <a:xfrm rot="5400000">
              <a:off x="9859594" y="3246601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C457E093-29A6-D147-DBC7-5B406B75E378}"/>
                </a:ext>
              </a:extLst>
            </p:cNvPr>
            <p:cNvSpPr/>
            <p:nvPr/>
          </p:nvSpPr>
          <p:spPr>
            <a:xfrm rot="5400000">
              <a:off x="9638126" y="3319075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1814F97-52B9-3962-461E-0E79D780B86F}"/>
                </a:ext>
              </a:extLst>
            </p:cNvPr>
            <p:cNvSpPr/>
            <p:nvPr/>
          </p:nvSpPr>
          <p:spPr>
            <a:xfrm rot="5400000">
              <a:off x="9859594" y="3319076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5AB0B1FB-1BD8-E555-5EEB-0EF6EF09EA5F}"/>
                </a:ext>
              </a:extLst>
            </p:cNvPr>
            <p:cNvSpPr/>
            <p:nvPr/>
          </p:nvSpPr>
          <p:spPr>
            <a:xfrm rot="5400000">
              <a:off x="9638126" y="3391550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71970162-DC3E-7616-E1ED-3A9ED1769A2B}"/>
                </a:ext>
              </a:extLst>
            </p:cNvPr>
            <p:cNvSpPr/>
            <p:nvPr/>
          </p:nvSpPr>
          <p:spPr>
            <a:xfrm rot="5400000">
              <a:off x="9859594" y="3391551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CA890C2C-D7E7-8D13-FF0B-FE64B23017B3}"/>
                </a:ext>
              </a:extLst>
            </p:cNvPr>
            <p:cNvSpPr/>
            <p:nvPr/>
          </p:nvSpPr>
          <p:spPr>
            <a:xfrm rot="5400000">
              <a:off x="9638126" y="3464025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7447737-BB36-BFB1-FE39-1150B99791E0}"/>
                </a:ext>
              </a:extLst>
            </p:cNvPr>
            <p:cNvSpPr/>
            <p:nvPr/>
          </p:nvSpPr>
          <p:spPr>
            <a:xfrm rot="5400000">
              <a:off x="9859594" y="3464026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D8127BD1-26BD-3832-3812-4C21BBCAC589}"/>
                </a:ext>
              </a:extLst>
            </p:cNvPr>
            <p:cNvSpPr/>
            <p:nvPr/>
          </p:nvSpPr>
          <p:spPr>
            <a:xfrm rot="5400000">
              <a:off x="9638126" y="3536500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E4A663B8-3E68-9890-884B-078D521E0BE7}"/>
                </a:ext>
              </a:extLst>
            </p:cNvPr>
            <p:cNvSpPr/>
            <p:nvPr/>
          </p:nvSpPr>
          <p:spPr>
            <a:xfrm rot="5400000">
              <a:off x="9859594" y="3536501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8041E5CC-33B7-7930-FFE6-3301CC2B60A2}"/>
                </a:ext>
              </a:extLst>
            </p:cNvPr>
            <p:cNvSpPr/>
            <p:nvPr/>
          </p:nvSpPr>
          <p:spPr>
            <a:xfrm rot="5400000">
              <a:off x="9638126" y="3608975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41699170-B120-8946-67DF-DCC8C986A18E}"/>
                </a:ext>
              </a:extLst>
            </p:cNvPr>
            <p:cNvSpPr/>
            <p:nvPr/>
          </p:nvSpPr>
          <p:spPr>
            <a:xfrm rot="5400000">
              <a:off x="9859594" y="3608976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4967E79A-87EB-197B-E881-CF1F91EF0459}"/>
                </a:ext>
              </a:extLst>
            </p:cNvPr>
            <p:cNvSpPr/>
            <p:nvPr/>
          </p:nvSpPr>
          <p:spPr>
            <a:xfrm rot="5400000">
              <a:off x="9638126" y="3681450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C24A910E-148A-941A-C43D-39C6A2A60C27}"/>
                </a:ext>
              </a:extLst>
            </p:cNvPr>
            <p:cNvSpPr/>
            <p:nvPr/>
          </p:nvSpPr>
          <p:spPr>
            <a:xfrm rot="5400000">
              <a:off x="9859594" y="3681451"/>
              <a:ext cx="36029" cy="18288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80B56FC-6EC9-FBE4-E04E-2A9FA9E78D81}"/>
              </a:ext>
            </a:extLst>
          </p:cNvPr>
          <p:cNvGrpSpPr/>
          <p:nvPr/>
        </p:nvGrpSpPr>
        <p:grpSpPr>
          <a:xfrm>
            <a:off x="9012622" y="3054951"/>
            <a:ext cx="995662" cy="751316"/>
            <a:chOff x="6216223" y="2297659"/>
            <a:chExt cx="1008111" cy="760709"/>
          </a:xfrm>
          <a:solidFill>
            <a:schemeClr val="bg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84E5D12-B016-40E7-1C67-24E1133F9643}"/>
                </a:ext>
              </a:extLst>
            </p:cNvPr>
            <p:cNvSpPr/>
            <p:nvPr/>
          </p:nvSpPr>
          <p:spPr>
            <a:xfrm>
              <a:off x="6216223" y="2400021"/>
              <a:ext cx="1008111" cy="658347"/>
            </a:xfrm>
            <a:custGeom>
              <a:avLst/>
              <a:gdLst>
                <a:gd name="connsiteX0" fmla="*/ 97035 w 1008111"/>
                <a:gd name="connsiteY0" fmla="*/ 38379 h 658347"/>
                <a:gd name="connsiteX1" fmla="*/ 40191 w 1008111"/>
                <a:gd name="connsiteY1" fmla="*/ 95223 h 658347"/>
                <a:gd name="connsiteX2" fmla="*/ 40191 w 1008111"/>
                <a:gd name="connsiteY2" fmla="*/ 563123 h 658347"/>
                <a:gd name="connsiteX3" fmla="*/ 97035 w 1008111"/>
                <a:gd name="connsiteY3" fmla="*/ 619967 h 658347"/>
                <a:gd name="connsiteX4" fmla="*/ 911076 w 1008111"/>
                <a:gd name="connsiteY4" fmla="*/ 619967 h 658347"/>
                <a:gd name="connsiteX5" fmla="*/ 967920 w 1008111"/>
                <a:gd name="connsiteY5" fmla="*/ 563123 h 658347"/>
                <a:gd name="connsiteX6" fmla="*/ 967920 w 1008111"/>
                <a:gd name="connsiteY6" fmla="*/ 95223 h 658347"/>
                <a:gd name="connsiteX7" fmla="*/ 911076 w 1008111"/>
                <a:gd name="connsiteY7" fmla="*/ 38379 h 658347"/>
                <a:gd name="connsiteX8" fmla="*/ 85914 w 1008111"/>
                <a:gd name="connsiteY8" fmla="*/ 0 h 658347"/>
                <a:gd name="connsiteX9" fmla="*/ 922197 w 1008111"/>
                <a:gd name="connsiteY9" fmla="*/ 0 h 658347"/>
                <a:gd name="connsiteX10" fmla="*/ 1008111 w 1008111"/>
                <a:gd name="connsiteY10" fmla="*/ 85914 h 658347"/>
                <a:gd name="connsiteX11" fmla="*/ 1008111 w 1008111"/>
                <a:gd name="connsiteY11" fmla="*/ 572433 h 658347"/>
                <a:gd name="connsiteX12" fmla="*/ 922197 w 1008111"/>
                <a:gd name="connsiteY12" fmla="*/ 658347 h 658347"/>
                <a:gd name="connsiteX13" fmla="*/ 85914 w 1008111"/>
                <a:gd name="connsiteY13" fmla="*/ 658347 h 658347"/>
                <a:gd name="connsiteX14" fmla="*/ 0 w 1008111"/>
                <a:gd name="connsiteY14" fmla="*/ 572433 h 658347"/>
                <a:gd name="connsiteX15" fmla="*/ 0 w 1008111"/>
                <a:gd name="connsiteY15" fmla="*/ 85914 h 658347"/>
                <a:gd name="connsiteX16" fmla="*/ 85914 w 1008111"/>
                <a:gd name="connsiteY16" fmla="*/ 0 h 65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08111" h="658347">
                  <a:moveTo>
                    <a:pt x="97035" y="38379"/>
                  </a:moveTo>
                  <a:cubicBezTo>
                    <a:pt x="65641" y="38379"/>
                    <a:pt x="40191" y="63829"/>
                    <a:pt x="40191" y="95223"/>
                  </a:cubicBezTo>
                  <a:lnTo>
                    <a:pt x="40191" y="563123"/>
                  </a:lnTo>
                  <a:cubicBezTo>
                    <a:pt x="40191" y="594517"/>
                    <a:pt x="65641" y="619967"/>
                    <a:pt x="97035" y="619967"/>
                  </a:cubicBezTo>
                  <a:lnTo>
                    <a:pt x="911076" y="619967"/>
                  </a:lnTo>
                  <a:cubicBezTo>
                    <a:pt x="942470" y="619967"/>
                    <a:pt x="967920" y="594517"/>
                    <a:pt x="967920" y="563123"/>
                  </a:cubicBezTo>
                  <a:lnTo>
                    <a:pt x="967920" y="95223"/>
                  </a:lnTo>
                  <a:cubicBezTo>
                    <a:pt x="967920" y="63829"/>
                    <a:pt x="942470" y="38379"/>
                    <a:pt x="911076" y="38379"/>
                  </a:cubicBezTo>
                  <a:close/>
                  <a:moveTo>
                    <a:pt x="85914" y="0"/>
                  </a:moveTo>
                  <a:lnTo>
                    <a:pt x="922197" y="0"/>
                  </a:lnTo>
                  <a:cubicBezTo>
                    <a:pt x="969646" y="0"/>
                    <a:pt x="1008111" y="38465"/>
                    <a:pt x="1008111" y="85914"/>
                  </a:cubicBezTo>
                  <a:lnTo>
                    <a:pt x="1008111" y="572433"/>
                  </a:lnTo>
                  <a:cubicBezTo>
                    <a:pt x="1008111" y="619882"/>
                    <a:pt x="969646" y="658347"/>
                    <a:pt x="922197" y="658347"/>
                  </a:cubicBezTo>
                  <a:lnTo>
                    <a:pt x="85914" y="658347"/>
                  </a:lnTo>
                  <a:cubicBezTo>
                    <a:pt x="38465" y="658347"/>
                    <a:pt x="0" y="619882"/>
                    <a:pt x="0" y="572433"/>
                  </a:cubicBezTo>
                  <a:lnTo>
                    <a:pt x="0" y="85914"/>
                  </a:lnTo>
                  <a:cubicBezTo>
                    <a:pt x="0" y="38465"/>
                    <a:pt x="38465" y="0"/>
                    <a:pt x="8591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5E8F860-C4C9-A686-E5BB-AEC32FCB26CD}"/>
                </a:ext>
              </a:extLst>
            </p:cNvPr>
            <p:cNvSpPr/>
            <p:nvPr/>
          </p:nvSpPr>
          <p:spPr>
            <a:xfrm rot="10800000">
              <a:off x="6218470" y="2541320"/>
              <a:ext cx="1005862" cy="264836"/>
            </a:xfrm>
            <a:custGeom>
              <a:avLst/>
              <a:gdLst>
                <a:gd name="connsiteX0" fmla="*/ 971564 w 1005862"/>
                <a:gd name="connsiteY0" fmla="*/ 241262 h 264836"/>
                <a:gd name="connsiteX1" fmla="*/ 587386 w 1005862"/>
                <a:gd name="connsiteY1" fmla="*/ 34435 h 264836"/>
                <a:gd name="connsiteX2" fmla="*/ 574712 w 1005862"/>
                <a:gd name="connsiteY2" fmla="*/ 33915 h 264836"/>
                <a:gd name="connsiteX3" fmla="*/ 574712 w 1005862"/>
                <a:gd name="connsiteY3" fmla="*/ 0 h 264836"/>
                <a:gd name="connsiteX4" fmla="*/ 593509 w 1005862"/>
                <a:gd name="connsiteY4" fmla="*/ 820 h 264836"/>
                <a:gd name="connsiteX5" fmla="*/ 1005862 w 1005862"/>
                <a:gd name="connsiteY5" fmla="*/ 239533 h 264836"/>
                <a:gd name="connsiteX6" fmla="*/ 34157 w 1005862"/>
                <a:gd name="connsiteY6" fmla="*/ 264836 h 264836"/>
                <a:gd name="connsiteX7" fmla="*/ 0 w 1005862"/>
                <a:gd name="connsiteY7" fmla="*/ 264836 h 264836"/>
                <a:gd name="connsiteX8" fmla="*/ 396767 w 1005862"/>
                <a:gd name="connsiteY8" fmla="*/ 2696 h 264836"/>
                <a:gd name="connsiteX9" fmla="*/ 433398 w 1005862"/>
                <a:gd name="connsiteY9" fmla="*/ 484 h 264836"/>
                <a:gd name="connsiteX10" fmla="*/ 433398 w 1005862"/>
                <a:gd name="connsiteY10" fmla="*/ 34411 h 264836"/>
                <a:gd name="connsiteX11" fmla="*/ 404377 w 1005862"/>
                <a:gd name="connsiteY11" fmla="*/ 36040 h 264836"/>
                <a:gd name="connsiteX12" fmla="*/ 34157 w 1005862"/>
                <a:gd name="connsiteY12" fmla="*/ 264836 h 264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5862" h="264836">
                  <a:moveTo>
                    <a:pt x="971564" y="241262"/>
                  </a:moveTo>
                  <a:cubicBezTo>
                    <a:pt x="950111" y="135685"/>
                    <a:pt x="790128" y="52549"/>
                    <a:pt x="587386" y="34435"/>
                  </a:cubicBezTo>
                  <a:lnTo>
                    <a:pt x="574712" y="33915"/>
                  </a:lnTo>
                  <a:lnTo>
                    <a:pt x="574712" y="0"/>
                  </a:lnTo>
                  <a:lnTo>
                    <a:pt x="593509" y="820"/>
                  </a:lnTo>
                  <a:cubicBezTo>
                    <a:pt x="812075" y="21695"/>
                    <a:pt x="984191" y="117823"/>
                    <a:pt x="1005862" y="239533"/>
                  </a:cubicBezTo>
                  <a:close/>
                  <a:moveTo>
                    <a:pt x="34157" y="264836"/>
                  </a:moveTo>
                  <a:lnTo>
                    <a:pt x="0" y="264836"/>
                  </a:lnTo>
                  <a:cubicBezTo>
                    <a:pt x="0" y="136439"/>
                    <a:pt x="169644" y="28894"/>
                    <a:pt x="396767" y="2696"/>
                  </a:cubicBezTo>
                  <a:lnTo>
                    <a:pt x="433398" y="484"/>
                  </a:lnTo>
                  <a:lnTo>
                    <a:pt x="433398" y="34411"/>
                  </a:lnTo>
                  <a:lnTo>
                    <a:pt x="404377" y="36040"/>
                  </a:lnTo>
                  <a:cubicBezTo>
                    <a:pt x="192492" y="58836"/>
                    <a:pt x="34157" y="152721"/>
                    <a:pt x="34157" y="26483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07FDFF0-ED0B-0AE6-D6C3-A8BF6F2C6719}"/>
                </a:ext>
              </a:extLst>
            </p:cNvPr>
            <p:cNvSpPr/>
            <p:nvPr/>
          </p:nvSpPr>
          <p:spPr>
            <a:xfrm>
              <a:off x="6518512" y="2297659"/>
              <a:ext cx="420452" cy="111090"/>
            </a:xfrm>
            <a:custGeom>
              <a:avLst/>
              <a:gdLst>
                <a:gd name="connsiteX0" fmla="*/ 30163 w 378525"/>
                <a:gd name="connsiteY0" fmla="*/ 0 h 100012"/>
                <a:gd name="connsiteX1" fmla="*/ 348362 w 378525"/>
                <a:gd name="connsiteY1" fmla="*/ 0 h 100012"/>
                <a:gd name="connsiteX2" fmla="*/ 378525 w 378525"/>
                <a:gd name="connsiteY2" fmla="*/ 30163 h 100012"/>
                <a:gd name="connsiteX3" fmla="*/ 378525 w 378525"/>
                <a:gd name="connsiteY3" fmla="*/ 100012 h 100012"/>
                <a:gd name="connsiteX4" fmla="*/ 351983 w 378525"/>
                <a:gd name="connsiteY4" fmla="*/ 100012 h 100012"/>
                <a:gd name="connsiteX5" fmla="*/ 351983 w 378525"/>
                <a:gd name="connsiteY5" fmla="*/ 44797 h 100012"/>
                <a:gd name="connsiteX6" fmla="*/ 329137 w 378525"/>
                <a:gd name="connsiteY6" fmla="*/ 21951 h 100012"/>
                <a:gd name="connsiteX7" fmla="*/ 49387 w 378525"/>
                <a:gd name="connsiteY7" fmla="*/ 21951 h 100012"/>
                <a:gd name="connsiteX8" fmla="*/ 26541 w 378525"/>
                <a:gd name="connsiteY8" fmla="*/ 44797 h 100012"/>
                <a:gd name="connsiteX9" fmla="*/ 26541 w 378525"/>
                <a:gd name="connsiteY9" fmla="*/ 100012 h 100012"/>
                <a:gd name="connsiteX10" fmla="*/ 0 w 378525"/>
                <a:gd name="connsiteY10" fmla="*/ 100012 h 100012"/>
                <a:gd name="connsiteX11" fmla="*/ 0 w 378525"/>
                <a:gd name="connsiteY11" fmla="*/ 30163 h 100012"/>
                <a:gd name="connsiteX12" fmla="*/ 30163 w 378525"/>
                <a:gd name="connsiteY12" fmla="*/ 0 h 10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8525" h="100012">
                  <a:moveTo>
                    <a:pt x="30163" y="0"/>
                  </a:moveTo>
                  <a:lnTo>
                    <a:pt x="348362" y="0"/>
                  </a:lnTo>
                  <a:cubicBezTo>
                    <a:pt x="365021" y="0"/>
                    <a:pt x="378525" y="13504"/>
                    <a:pt x="378525" y="30163"/>
                  </a:cubicBezTo>
                  <a:lnTo>
                    <a:pt x="378525" y="100012"/>
                  </a:lnTo>
                  <a:lnTo>
                    <a:pt x="351983" y="100012"/>
                  </a:lnTo>
                  <a:lnTo>
                    <a:pt x="351983" y="44797"/>
                  </a:lnTo>
                  <a:cubicBezTo>
                    <a:pt x="351983" y="32180"/>
                    <a:pt x="341754" y="21951"/>
                    <a:pt x="329137" y="21951"/>
                  </a:cubicBezTo>
                  <a:lnTo>
                    <a:pt x="49387" y="21951"/>
                  </a:lnTo>
                  <a:cubicBezTo>
                    <a:pt x="36770" y="21951"/>
                    <a:pt x="26541" y="32180"/>
                    <a:pt x="26541" y="44797"/>
                  </a:cubicBezTo>
                  <a:lnTo>
                    <a:pt x="26541" y="100012"/>
                  </a:lnTo>
                  <a:lnTo>
                    <a:pt x="0" y="100012"/>
                  </a:lnTo>
                  <a:lnTo>
                    <a:pt x="0" y="30163"/>
                  </a:lnTo>
                  <a:cubicBezTo>
                    <a:pt x="0" y="13504"/>
                    <a:pt x="13504" y="0"/>
                    <a:pt x="3016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D8D4004-C1D0-E33E-4ADB-E6634D7C3CC0}"/>
                </a:ext>
              </a:extLst>
            </p:cNvPr>
            <p:cNvSpPr/>
            <p:nvPr/>
          </p:nvSpPr>
          <p:spPr>
            <a:xfrm rot="10800000">
              <a:off x="6636384" y="2725162"/>
              <a:ext cx="167788" cy="176568"/>
            </a:xfrm>
            <a:custGeom>
              <a:avLst/>
              <a:gdLst>
                <a:gd name="connsiteX0" fmla="*/ 120160 w 141314"/>
                <a:gd name="connsiteY0" fmla="*/ 125406 h 148709"/>
                <a:gd name="connsiteX1" fmla="*/ 120160 w 141314"/>
                <a:gd name="connsiteY1" fmla="*/ 70721 h 148709"/>
                <a:gd name="connsiteX2" fmla="*/ 70657 w 141314"/>
                <a:gd name="connsiteY2" fmla="*/ 21218 h 148709"/>
                <a:gd name="connsiteX3" fmla="*/ 21154 w 141314"/>
                <a:gd name="connsiteY3" fmla="*/ 70721 h 148709"/>
                <a:gd name="connsiteX4" fmla="*/ 21154 w 141314"/>
                <a:gd name="connsiteY4" fmla="*/ 125406 h 148709"/>
                <a:gd name="connsiteX5" fmla="*/ 141314 w 141314"/>
                <a:gd name="connsiteY5" fmla="*/ 148709 h 148709"/>
                <a:gd name="connsiteX6" fmla="*/ 0 w 141314"/>
                <a:gd name="connsiteY6" fmla="*/ 148709 h 148709"/>
                <a:gd name="connsiteX7" fmla="*/ 0 w 141314"/>
                <a:gd name="connsiteY7" fmla="*/ 70657 h 148709"/>
                <a:gd name="connsiteX8" fmla="*/ 70657 w 141314"/>
                <a:gd name="connsiteY8" fmla="*/ 0 h 148709"/>
                <a:gd name="connsiteX9" fmla="*/ 141314 w 141314"/>
                <a:gd name="connsiteY9" fmla="*/ 70657 h 14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314" h="148709">
                  <a:moveTo>
                    <a:pt x="120160" y="125406"/>
                  </a:moveTo>
                  <a:lnTo>
                    <a:pt x="120160" y="70721"/>
                  </a:lnTo>
                  <a:cubicBezTo>
                    <a:pt x="120160" y="43381"/>
                    <a:pt x="97997" y="21218"/>
                    <a:pt x="70657" y="21218"/>
                  </a:cubicBezTo>
                  <a:cubicBezTo>
                    <a:pt x="43317" y="21218"/>
                    <a:pt x="21154" y="43381"/>
                    <a:pt x="21154" y="70721"/>
                  </a:cubicBezTo>
                  <a:lnTo>
                    <a:pt x="21154" y="125406"/>
                  </a:lnTo>
                  <a:close/>
                  <a:moveTo>
                    <a:pt x="141314" y="148709"/>
                  </a:moveTo>
                  <a:lnTo>
                    <a:pt x="0" y="148709"/>
                  </a:lnTo>
                  <a:lnTo>
                    <a:pt x="0" y="70657"/>
                  </a:lnTo>
                  <a:cubicBezTo>
                    <a:pt x="0" y="31634"/>
                    <a:pt x="31634" y="0"/>
                    <a:pt x="70657" y="0"/>
                  </a:cubicBezTo>
                  <a:cubicBezTo>
                    <a:pt x="109680" y="0"/>
                    <a:pt x="141314" y="31634"/>
                    <a:pt x="141314" y="7065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9350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5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25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7" grpId="0" animBg="1"/>
      <p:bldP spid="71" grpId="0"/>
      <p:bldP spid="83" grpId="0" animBg="1"/>
      <p:bldP spid="84" grpId="0" animBg="1"/>
      <p:bldP spid="114" grpId="0"/>
      <p:bldP spid="116" grpId="0" animBg="1"/>
      <p:bldP spid="117" grpId="0" animBg="1"/>
      <p:bldP spid="1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E377EB-6C1D-436E-B849-651C11860F50}"/>
              </a:ext>
            </a:extLst>
          </p:cNvPr>
          <p:cNvSpPr txBox="1"/>
          <p:nvPr/>
        </p:nvSpPr>
        <p:spPr>
          <a:xfrm>
            <a:off x="-872" y="2515469"/>
            <a:ext cx="121928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ĐỘNG LỰC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A77B90-BBEF-485C-A228-1C702F16A5B9}"/>
              </a:ext>
            </a:extLst>
          </p:cNvPr>
          <p:cNvSpPr/>
          <p:nvPr/>
        </p:nvSpPr>
        <p:spPr>
          <a:xfrm>
            <a:off x="2289758" y="5368556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E30F1E-5667-4A5C-9D64-5CD20476EF5A}"/>
              </a:ext>
            </a:extLst>
          </p:cNvPr>
          <p:cNvSpPr/>
          <p:nvPr/>
        </p:nvSpPr>
        <p:spPr>
          <a:xfrm>
            <a:off x="4681892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95174B1-D41B-4C7E-B047-B10BB0ABE416}"/>
              </a:ext>
            </a:extLst>
          </p:cNvPr>
          <p:cNvSpPr/>
          <p:nvPr/>
        </p:nvSpPr>
        <p:spPr>
          <a:xfrm>
            <a:off x="4472762" y="5395444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915C9A4-846F-49F8-BF9D-01B538F54DCF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C404ED3-79D5-4532-890E-6E47B37406D9}"/>
              </a:ext>
            </a:extLst>
          </p:cNvPr>
          <p:cNvSpPr/>
          <p:nvPr/>
        </p:nvSpPr>
        <p:spPr>
          <a:xfrm rot="10800000">
            <a:off x="-87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B32BC37-87D6-483C-9658-108C3FBDFC68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394B79C-BEB7-4469-B989-664EF06AABC8}"/>
              </a:ext>
            </a:extLst>
          </p:cNvPr>
          <p:cNvSpPr/>
          <p:nvPr/>
        </p:nvSpPr>
        <p:spPr>
          <a:xfrm>
            <a:off x="7009145" y="584610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D62E422-4D82-412C-BD67-335770D6EA19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46B0F60-813D-4016-9416-2703AFCF15F3}"/>
              </a:ext>
            </a:extLst>
          </p:cNvPr>
          <p:cNvSpPr/>
          <p:nvPr/>
        </p:nvSpPr>
        <p:spPr>
          <a:xfrm>
            <a:off x="10608615" y="5565617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E8299B2-436D-47D8-A32B-9BFABC2441C9}"/>
              </a:ext>
            </a:extLst>
          </p:cNvPr>
          <p:cNvSpPr/>
          <p:nvPr/>
        </p:nvSpPr>
        <p:spPr>
          <a:xfrm>
            <a:off x="7541962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2878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>
            <a:extLst>
              <a:ext uri="{FF2B5EF4-FFF2-40B4-BE49-F238E27FC236}">
                <a16:creationId xmlns:a16="http://schemas.microsoft.com/office/drawing/2014/main" id="{ABE3D059-B595-414F-981D-6E43EAF82DC6}"/>
              </a:ext>
            </a:extLst>
          </p:cNvPr>
          <p:cNvSpPr txBox="1"/>
          <p:nvPr/>
        </p:nvSpPr>
        <p:spPr>
          <a:xfrm>
            <a:off x="838462" y="2059742"/>
            <a:ext cx="98752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“Super-resolution (SR) is a process for obtaining one or more High-Resolution (HR) images from one or more Low-Resolution (LR) observations.”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Là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hành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động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sinh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ra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một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(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hoặc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nhiều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)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ảnh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có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chất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lượng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cao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hơn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từ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một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(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hoặc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nhiều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)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ảnh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có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chất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lượng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thấp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hơn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1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351658-6F50-406F-A83F-EDC73159CB39}"/>
              </a:ext>
            </a:extLst>
          </p:cNvPr>
          <p:cNvSpPr/>
          <p:nvPr/>
        </p:nvSpPr>
        <p:spPr>
          <a:xfrm>
            <a:off x="543231" y="4444421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0308A4-143C-4D03-B6FA-400313EF8BF2}"/>
              </a:ext>
            </a:extLst>
          </p:cNvPr>
          <p:cNvSpPr/>
          <p:nvPr/>
        </p:nvSpPr>
        <p:spPr>
          <a:xfrm>
            <a:off x="10975913" y="6093450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763E9D1-76B1-44FA-BA36-BF36B9A7FCA8}"/>
              </a:ext>
            </a:extLst>
          </p:cNvPr>
          <p:cNvSpPr txBox="1"/>
          <p:nvPr/>
        </p:nvSpPr>
        <p:spPr>
          <a:xfrm>
            <a:off x="2919662" y="956662"/>
            <a:ext cx="6352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Siêu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phân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giải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DE220B-E75E-8133-D2D8-F7EE2665F3D8}"/>
              </a:ext>
            </a:extLst>
          </p:cNvPr>
          <p:cNvSpPr txBox="1"/>
          <p:nvPr/>
        </p:nvSpPr>
        <p:spPr>
          <a:xfrm>
            <a:off x="0" y="190737"/>
            <a:ext cx="121878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Super-Resolution</a:t>
            </a:r>
          </a:p>
        </p:txBody>
      </p:sp>
      <p:pic>
        <p:nvPicPr>
          <p:cNvPr id="1026" name="Picture 2" descr="Picture of a integrated circuit chip - the left half has been sharpened using bicubic intrpolation, while the right half is from the Weizmann super-resolution algorithms (Photo: Weizmann Institute of Science)">
            <a:extLst>
              <a:ext uri="{FF2B5EF4-FFF2-40B4-BE49-F238E27FC236}">
                <a16:creationId xmlns:a16="http://schemas.microsoft.com/office/drawing/2014/main" id="{81DB5F6A-5042-B067-D0CF-757D2AAF0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490" y="1670162"/>
            <a:ext cx="5142473" cy="4208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556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>
            <a:extLst>
              <a:ext uri="{FF2B5EF4-FFF2-40B4-BE49-F238E27FC236}">
                <a16:creationId xmlns:a16="http://schemas.microsoft.com/office/drawing/2014/main" id="{ABE3D059-B595-414F-981D-6E43EAF82DC6}"/>
              </a:ext>
            </a:extLst>
          </p:cNvPr>
          <p:cNvSpPr txBox="1"/>
          <p:nvPr/>
        </p:nvSpPr>
        <p:spPr>
          <a:xfrm>
            <a:off x="838462" y="2059742"/>
            <a:ext cx="987525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Là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một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kỹ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thuật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phần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mềm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cho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phép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chúng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ta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nâng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cao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độ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phân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giải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không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gian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của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hình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ảnh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bằng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phần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cứng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hiện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có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Input: Video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kém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chất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lượng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; Output: Video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chất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lượng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cao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21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hơn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vi-VN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Giải quyết các vấn đề phổ biến làm giảm chất lượng hình ảnh,</a:t>
            </a:r>
            <a:r>
              <a:rPr lang="en-US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vi-VN" sz="21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video.</a:t>
            </a:r>
            <a:endParaRPr lang="en-US" sz="21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351658-6F50-406F-A83F-EDC73159CB39}"/>
              </a:ext>
            </a:extLst>
          </p:cNvPr>
          <p:cNvSpPr/>
          <p:nvPr/>
        </p:nvSpPr>
        <p:spPr>
          <a:xfrm>
            <a:off x="543231" y="4444421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0308A4-143C-4D03-B6FA-400313EF8BF2}"/>
              </a:ext>
            </a:extLst>
          </p:cNvPr>
          <p:cNvSpPr/>
          <p:nvPr/>
        </p:nvSpPr>
        <p:spPr>
          <a:xfrm>
            <a:off x="10975913" y="6093450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763E9D1-76B1-44FA-BA36-BF36B9A7FCA8}"/>
              </a:ext>
            </a:extLst>
          </p:cNvPr>
          <p:cNvSpPr txBox="1"/>
          <p:nvPr/>
        </p:nvSpPr>
        <p:spPr>
          <a:xfrm>
            <a:off x="2919662" y="956662"/>
            <a:ext cx="6352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Video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siêu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phân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giải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Tw Cen MT" panose="020B0602020104020603" pitchFamily="34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C1EF20E-C8AB-1A38-98FB-2006EF10D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131" y="2909943"/>
            <a:ext cx="5455920" cy="306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DE220B-E75E-8133-D2D8-F7EE2665F3D8}"/>
              </a:ext>
            </a:extLst>
          </p:cNvPr>
          <p:cNvSpPr txBox="1"/>
          <p:nvPr/>
        </p:nvSpPr>
        <p:spPr>
          <a:xfrm>
            <a:off x="0" y="190737"/>
            <a:ext cx="121878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Video Super-Resolution</a:t>
            </a:r>
          </a:p>
        </p:txBody>
      </p:sp>
    </p:spTree>
    <p:extLst>
      <p:ext uri="{BB962C8B-B14F-4D97-AF65-F5344CB8AC3E}">
        <p14:creationId xmlns:p14="http://schemas.microsoft.com/office/powerpoint/2010/main" val="2509955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BF6DFD57-7321-4688-B8C6-ADCD151AB35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507479-56E9-4776-8672-C314D31F8208}"/>
              </a:ext>
            </a:extLst>
          </p:cNvPr>
          <p:cNvSpPr/>
          <p:nvPr/>
        </p:nvSpPr>
        <p:spPr>
          <a:xfrm rot="10800000">
            <a:off x="-871" y="584960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079550-F3DF-4A7B-9910-F7ACFD824C3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398D6F-A2B8-447D-88AA-AC91EF224505}"/>
              </a:ext>
            </a:extLst>
          </p:cNvPr>
          <p:cNvSpPr/>
          <p:nvPr/>
        </p:nvSpPr>
        <p:spPr>
          <a:xfrm>
            <a:off x="11651845" y="3737855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7AD266-29F5-4CCC-9EC3-8CBC20B85B53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7331E6-A07E-4AF3-89BC-0CE3618AE6B6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046250-252C-4105-9D38-D53753CA4474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DE73730D-734D-4418-8323-EB687462F0A6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B64A95B-EAD6-4D41-8FCC-35E164F4C444}"/>
              </a:ext>
            </a:extLst>
          </p:cNvPr>
          <p:cNvSpPr txBox="1"/>
          <p:nvPr/>
        </p:nvSpPr>
        <p:spPr>
          <a:xfrm>
            <a:off x="0" y="190737"/>
            <a:ext cx="121878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Video Super-Resolution</a:t>
            </a:r>
          </a:p>
        </p:txBody>
      </p:sp>
      <p:pic>
        <p:nvPicPr>
          <p:cNvPr id="2" name="Picture 1" descr="SRCNN : Image Super-Resolution Using Deep Convolutional Networks">
            <a:extLst>
              <a:ext uri="{FF2B5EF4-FFF2-40B4-BE49-F238E27FC236}">
                <a16:creationId xmlns:a16="http://schemas.microsoft.com/office/drawing/2014/main" id="{42F4D1E6-8604-EE0C-C2F8-054BFA5A3D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886" y="1279043"/>
            <a:ext cx="8032714" cy="2801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GitHub - OranginaGaoZhao/SRCNN: Image Super-Resolution Using Deep Convolutional Networks">
            <a:extLst>
              <a:ext uri="{FF2B5EF4-FFF2-40B4-BE49-F238E27FC236}">
                <a16:creationId xmlns:a16="http://schemas.microsoft.com/office/drawing/2014/main" id="{E7513948-E874-008F-2B67-C7CF04E098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410" y="4196081"/>
            <a:ext cx="5330290" cy="25080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7670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88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7F4FA40-07B8-4552-B950-ED73728D2CF8}"/>
              </a:ext>
            </a:extLst>
          </p:cNvPr>
          <p:cNvSpPr/>
          <p:nvPr/>
        </p:nvSpPr>
        <p:spPr>
          <a:xfrm>
            <a:off x="-828735" y="580294"/>
            <a:ext cx="6821352" cy="6821352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594F29B-9612-4C0C-A5A0-D1A9FC537445}"/>
              </a:ext>
            </a:extLst>
          </p:cNvPr>
          <p:cNvGrpSpPr/>
          <p:nvPr/>
        </p:nvGrpSpPr>
        <p:grpSpPr>
          <a:xfrm>
            <a:off x="660064" y="1669548"/>
            <a:ext cx="5259386" cy="5259386"/>
            <a:chOff x="291779" y="1574012"/>
            <a:chExt cx="5259386" cy="5259386"/>
          </a:xfrm>
        </p:grpSpPr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93A01AFA-73CC-4401-942D-A3910D203CBC}"/>
                </a:ext>
              </a:extLst>
            </p:cNvPr>
            <p:cNvSpPr/>
            <p:nvPr/>
          </p:nvSpPr>
          <p:spPr>
            <a:xfrm rot="2700000">
              <a:off x="291779" y="1574012"/>
              <a:ext cx="5259386" cy="5259386"/>
            </a:xfrm>
            <a:prstGeom prst="arc">
              <a:avLst/>
            </a:prstGeom>
            <a:ln w="28575">
              <a:solidFill>
                <a:srgbClr val="837AD9"/>
              </a:solidFill>
              <a:head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181EFBE-DE68-450E-8F37-39BDB6973663}"/>
                </a:ext>
              </a:extLst>
            </p:cNvPr>
            <p:cNvSpPr/>
            <p:nvPr/>
          </p:nvSpPr>
          <p:spPr>
            <a:xfrm>
              <a:off x="4642549" y="6046794"/>
              <a:ext cx="152400" cy="152400"/>
            </a:xfrm>
            <a:prstGeom prst="ellipse">
              <a:avLst/>
            </a:prstGeom>
            <a:noFill/>
            <a:ln w="28575">
              <a:solidFill>
                <a:srgbClr val="837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4EFC239-DF57-437A-9DF2-8C789134CF2B}"/>
              </a:ext>
            </a:extLst>
          </p:cNvPr>
          <p:cNvCxnSpPr>
            <a:cxnSpLocks/>
          </p:cNvCxnSpPr>
          <p:nvPr/>
        </p:nvCxnSpPr>
        <p:spPr>
          <a:xfrm>
            <a:off x="5904484" y="4299243"/>
            <a:ext cx="1059543" cy="0"/>
          </a:xfrm>
          <a:prstGeom prst="line">
            <a:avLst/>
          </a:prstGeom>
          <a:ln w="28575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2598037-9733-4B4B-9BA8-D606B682B8B7}"/>
              </a:ext>
            </a:extLst>
          </p:cNvPr>
          <p:cNvCxnSpPr>
            <a:cxnSpLocks/>
          </p:cNvCxnSpPr>
          <p:nvPr/>
        </p:nvCxnSpPr>
        <p:spPr>
          <a:xfrm>
            <a:off x="5594242" y="5570829"/>
            <a:ext cx="1369785" cy="0"/>
          </a:xfrm>
          <a:prstGeom prst="line">
            <a:avLst/>
          </a:prstGeom>
          <a:ln w="28575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6DF41B-7E2D-4B19-A900-39F66854004C}"/>
              </a:ext>
            </a:extLst>
          </p:cNvPr>
          <p:cNvCxnSpPr>
            <a:cxnSpLocks/>
          </p:cNvCxnSpPr>
          <p:nvPr/>
        </p:nvCxnSpPr>
        <p:spPr>
          <a:xfrm>
            <a:off x="5594242" y="3032418"/>
            <a:ext cx="1369785" cy="0"/>
          </a:xfrm>
          <a:prstGeom prst="line">
            <a:avLst/>
          </a:prstGeom>
          <a:ln w="28575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8DA9FB4-FEEB-4795-9051-A2A47A837FF4}"/>
              </a:ext>
            </a:extLst>
          </p:cNvPr>
          <p:cNvGrpSpPr/>
          <p:nvPr/>
        </p:nvGrpSpPr>
        <p:grpSpPr>
          <a:xfrm>
            <a:off x="6964027" y="2558550"/>
            <a:ext cx="3621313" cy="942975"/>
            <a:chOff x="6964027" y="2558550"/>
            <a:chExt cx="3621313" cy="942975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53493B7-C113-42B7-AAB4-BF67C8B8B79C}"/>
                </a:ext>
              </a:extLst>
            </p:cNvPr>
            <p:cNvSpPr/>
            <p:nvPr/>
          </p:nvSpPr>
          <p:spPr>
            <a:xfrm>
              <a:off x="6964027" y="2953838"/>
              <a:ext cx="152400" cy="152400"/>
            </a:xfrm>
            <a:prstGeom prst="ellipse">
              <a:avLst/>
            </a:prstGeom>
            <a:noFill/>
            <a:ln w="28575">
              <a:solidFill>
                <a:srgbClr val="837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4F455CE-94E0-483B-9379-226EBF95C20E}"/>
                </a:ext>
              </a:extLst>
            </p:cNvPr>
            <p:cNvGrpSpPr/>
            <p:nvPr/>
          </p:nvGrpSpPr>
          <p:grpSpPr>
            <a:xfrm>
              <a:off x="7054513" y="2558550"/>
              <a:ext cx="3530827" cy="942975"/>
              <a:chOff x="7054513" y="2558550"/>
              <a:chExt cx="3530827" cy="942975"/>
            </a:xfrm>
          </p:grpSpPr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D5110725-02EA-468A-B819-6CA123E803F6}"/>
                  </a:ext>
                </a:extLst>
              </p:cNvPr>
              <p:cNvSpPr/>
              <p:nvPr/>
            </p:nvSpPr>
            <p:spPr>
              <a:xfrm>
                <a:off x="7054513" y="2558550"/>
                <a:ext cx="3530827" cy="942975"/>
              </a:xfrm>
              <a:prstGeom prst="roundRect">
                <a:avLst>
                  <a:gd name="adj" fmla="val 50000"/>
                </a:avLst>
              </a:prstGeom>
              <a:solidFill>
                <a:srgbClr val="9188E5"/>
              </a:solidFill>
              <a:ln w="28575">
                <a:solidFill>
                  <a:srgbClr val="837A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D290DB4-9293-4AE3-BC64-7C32E3E09A2F}"/>
                  </a:ext>
                </a:extLst>
              </p:cNvPr>
              <p:cNvSpPr txBox="1"/>
              <p:nvPr/>
            </p:nvSpPr>
            <p:spPr>
              <a:xfrm>
                <a:off x="7289806" y="2845371"/>
                <a:ext cx="31953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err="1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Tăng</a:t>
                </a:r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 </a:t>
                </a:r>
                <a:r>
                  <a:rPr lang="en-US" b="1" dirty="0" err="1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cường</a:t>
                </a:r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 </a:t>
                </a:r>
                <a:r>
                  <a:rPr lang="en-US" b="1" dirty="0" err="1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chất</a:t>
                </a:r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 </a:t>
                </a:r>
                <a:r>
                  <a:rPr lang="en-US" b="1" dirty="0" err="1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lượng</a:t>
                </a:r>
                <a:endParaRPr lang="en-US" b="1" dirty="0">
                  <a:solidFill>
                    <a:schemeClr val="bg1">
                      <a:lumMod val="9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44E77C8-1566-4C97-9EA9-D42C98DE0A2D}"/>
              </a:ext>
            </a:extLst>
          </p:cNvPr>
          <p:cNvGrpSpPr/>
          <p:nvPr/>
        </p:nvGrpSpPr>
        <p:grpSpPr>
          <a:xfrm>
            <a:off x="6964027" y="3821520"/>
            <a:ext cx="3621313" cy="942975"/>
            <a:chOff x="6964027" y="3821520"/>
            <a:chExt cx="3621313" cy="942975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70134F5-8DAF-48E6-87FF-5A532C50EA78}"/>
                </a:ext>
              </a:extLst>
            </p:cNvPr>
            <p:cNvSpPr/>
            <p:nvPr/>
          </p:nvSpPr>
          <p:spPr>
            <a:xfrm>
              <a:off x="6964027" y="4225424"/>
              <a:ext cx="152400" cy="152400"/>
            </a:xfrm>
            <a:prstGeom prst="ellipse">
              <a:avLst/>
            </a:prstGeom>
            <a:noFill/>
            <a:ln w="28575">
              <a:solidFill>
                <a:srgbClr val="837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3FD790E-5B93-4540-A788-E67EEF978470}"/>
                </a:ext>
              </a:extLst>
            </p:cNvPr>
            <p:cNvGrpSpPr/>
            <p:nvPr/>
          </p:nvGrpSpPr>
          <p:grpSpPr>
            <a:xfrm>
              <a:off x="7054513" y="3821520"/>
              <a:ext cx="3530827" cy="942975"/>
              <a:chOff x="7054513" y="3821520"/>
              <a:chExt cx="3530827" cy="942975"/>
            </a:xfrm>
          </p:grpSpPr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D696BFE1-E078-4E17-BAD8-DCFAC2D97F5B}"/>
                  </a:ext>
                </a:extLst>
              </p:cNvPr>
              <p:cNvSpPr/>
              <p:nvPr/>
            </p:nvSpPr>
            <p:spPr>
              <a:xfrm>
                <a:off x="7054513" y="3821520"/>
                <a:ext cx="3530827" cy="942975"/>
              </a:xfrm>
              <a:prstGeom prst="roundRect">
                <a:avLst>
                  <a:gd name="adj" fmla="val 50000"/>
                </a:avLst>
              </a:prstGeom>
              <a:solidFill>
                <a:srgbClr val="9188E5"/>
              </a:solidFill>
              <a:ln w="28575">
                <a:solidFill>
                  <a:srgbClr val="837A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B6C4827-060C-43F3-9BAD-A15CC2CD7441}"/>
                  </a:ext>
                </a:extLst>
              </p:cNvPr>
              <p:cNvSpPr txBox="1"/>
              <p:nvPr/>
            </p:nvSpPr>
            <p:spPr>
              <a:xfrm>
                <a:off x="7289806" y="4133787"/>
                <a:ext cx="30937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err="1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Phóng</a:t>
                </a:r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 to</a:t>
                </a:r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08C653B-3C4E-457C-8838-B92099831528}"/>
              </a:ext>
            </a:extLst>
          </p:cNvPr>
          <p:cNvGrpSpPr/>
          <p:nvPr/>
        </p:nvGrpSpPr>
        <p:grpSpPr>
          <a:xfrm>
            <a:off x="6964027" y="5096962"/>
            <a:ext cx="3621313" cy="942975"/>
            <a:chOff x="6964027" y="5096962"/>
            <a:chExt cx="3621313" cy="942975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A4EC9BD-99F4-4CC5-A645-EBC9CEF37779}"/>
                </a:ext>
              </a:extLst>
            </p:cNvPr>
            <p:cNvSpPr/>
            <p:nvPr/>
          </p:nvSpPr>
          <p:spPr>
            <a:xfrm>
              <a:off x="6964027" y="5492249"/>
              <a:ext cx="152400" cy="152400"/>
            </a:xfrm>
            <a:prstGeom prst="ellipse">
              <a:avLst/>
            </a:prstGeom>
            <a:noFill/>
            <a:ln w="28575">
              <a:solidFill>
                <a:srgbClr val="837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920388F-4003-414D-841E-AE5D08AB05F3}"/>
                </a:ext>
              </a:extLst>
            </p:cNvPr>
            <p:cNvGrpSpPr/>
            <p:nvPr/>
          </p:nvGrpSpPr>
          <p:grpSpPr>
            <a:xfrm>
              <a:off x="7054513" y="5096962"/>
              <a:ext cx="3530827" cy="942975"/>
              <a:chOff x="7054513" y="5096962"/>
              <a:chExt cx="3530827" cy="942975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52BAE4A1-FE49-4351-A090-7270429225FA}"/>
                  </a:ext>
                </a:extLst>
              </p:cNvPr>
              <p:cNvSpPr/>
              <p:nvPr/>
            </p:nvSpPr>
            <p:spPr>
              <a:xfrm>
                <a:off x="7054513" y="5096962"/>
                <a:ext cx="3530827" cy="942975"/>
              </a:xfrm>
              <a:prstGeom prst="roundRect">
                <a:avLst>
                  <a:gd name="adj" fmla="val 50000"/>
                </a:avLst>
              </a:prstGeom>
              <a:solidFill>
                <a:srgbClr val="9188E5"/>
              </a:solidFill>
              <a:ln w="28575">
                <a:solidFill>
                  <a:srgbClr val="837A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FCE83FF-C5AC-4A53-9AA9-693AA93A988B}"/>
                  </a:ext>
                </a:extLst>
              </p:cNvPr>
              <p:cNvSpPr txBox="1"/>
              <p:nvPr/>
            </p:nvSpPr>
            <p:spPr>
              <a:xfrm>
                <a:off x="7289806" y="5369911"/>
                <a:ext cx="30937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err="1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Khôi</a:t>
                </a:r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 </a:t>
                </a:r>
                <a:r>
                  <a:rPr lang="en-US" b="1" dirty="0" err="1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phục</a:t>
                </a:r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 chi </a:t>
                </a:r>
                <a:r>
                  <a:rPr lang="en-US" b="1" dirty="0" err="1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tiết</a:t>
                </a:r>
                <a:endParaRPr lang="en-US" b="1" dirty="0">
                  <a:solidFill>
                    <a:schemeClr val="bg1">
                      <a:lumMod val="95000"/>
                    </a:schemeClr>
                  </a:solidFill>
                  <a:latin typeface="+mj-lt"/>
                </a:endParaRPr>
              </a:p>
            </p:txBody>
          </p:sp>
        </p:grp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DBA415DB-F36A-47AB-B196-CB63FD8B8926}"/>
              </a:ext>
            </a:extLst>
          </p:cNvPr>
          <p:cNvSpPr/>
          <p:nvPr/>
        </p:nvSpPr>
        <p:spPr>
          <a:xfrm>
            <a:off x="813725" y="424315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E59F48E-7C98-4F2C-AF02-84147A728641}"/>
              </a:ext>
            </a:extLst>
          </p:cNvPr>
          <p:cNvSpPr/>
          <p:nvPr/>
        </p:nvSpPr>
        <p:spPr>
          <a:xfrm>
            <a:off x="2876691" y="1801442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F03BCE3-BC1E-4DFB-BE78-280C9D54A349}"/>
              </a:ext>
            </a:extLst>
          </p:cNvPr>
          <p:cNvSpPr/>
          <p:nvPr/>
        </p:nvSpPr>
        <p:spPr>
          <a:xfrm>
            <a:off x="1274829" y="1147763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10E805B-1C01-4306-91BA-9F7C9DB6A7D1}"/>
              </a:ext>
            </a:extLst>
          </p:cNvPr>
          <p:cNvSpPr/>
          <p:nvPr/>
        </p:nvSpPr>
        <p:spPr>
          <a:xfrm rot="10800000">
            <a:off x="-87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7F0FCD7-07EB-406B-827C-059AF411D5A4}"/>
              </a:ext>
            </a:extLst>
          </p:cNvPr>
          <p:cNvSpPr/>
          <p:nvPr/>
        </p:nvSpPr>
        <p:spPr>
          <a:xfrm rot="10800000">
            <a:off x="-87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EA96ACC-3E8A-4600-A881-A089730FA6D6}"/>
              </a:ext>
            </a:extLst>
          </p:cNvPr>
          <p:cNvSpPr/>
          <p:nvPr/>
        </p:nvSpPr>
        <p:spPr>
          <a:xfrm>
            <a:off x="10949025" y="673184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2695CEA-F3B4-4568-B2AE-2DB57AF09C22}"/>
              </a:ext>
            </a:extLst>
          </p:cNvPr>
          <p:cNvSpPr/>
          <p:nvPr/>
        </p:nvSpPr>
        <p:spPr>
          <a:xfrm>
            <a:off x="9674978" y="1670162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E846F25-E724-4A4F-A663-E6690E23418A}"/>
              </a:ext>
            </a:extLst>
          </p:cNvPr>
          <p:cNvSpPr/>
          <p:nvPr/>
        </p:nvSpPr>
        <p:spPr>
          <a:xfrm>
            <a:off x="12066089" y="11397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B1427936-EDE8-44EA-B563-8623056032CF}"/>
              </a:ext>
            </a:extLst>
          </p:cNvPr>
          <p:cNvSpPr/>
          <p:nvPr/>
        </p:nvSpPr>
        <p:spPr>
          <a:xfrm rot="5400000">
            <a:off x="6030360" y="666108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169BCE1-BD93-4452-929C-EF9E5F417C9F}"/>
              </a:ext>
            </a:extLst>
          </p:cNvPr>
          <p:cNvSpPr/>
          <p:nvPr/>
        </p:nvSpPr>
        <p:spPr>
          <a:xfrm>
            <a:off x="10811107" y="2472774"/>
            <a:ext cx="1376736" cy="1175644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E759831-8996-4753-A2BF-7C6D2BA1C0D7}"/>
              </a:ext>
            </a:extLst>
          </p:cNvPr>
          <p:cNvSpPr/>
          <p:nvPr/>
        </p:nvSpPr>
        <p:spPr>
          <a:xfrm>
            <a:off x="10811107" y="3806585"/>
            <a:ext cx="1376736" cy="1002237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1F324C1-B84A-458F-BA84-8F6689F45254}"/>
              </a:ext>
            </a:extLst>
          </p:cNvPr>
          <p:cNvSpPr/>
          <p:nvPr/>
        </p:nvSpPr>
        <p:spPr>
          <a:xfrm>
            <a:off x="11028109" y="3633178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D2C2C0A-B460-407E-9993-1A07D55B811A}"/>
              </a:ext>
            </a:extLst>
          </p:cNvPr>
          <p:cNvSpPr/>
          <p:nvPr/>
        </p:nvSpPr>
        <p:spPr>
          <a:xfrm>
            <a:off x="10811107" y="5034321"/>
            <a:ext cx="1376736" cy="1108009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4B7E976-6F4A-4CC9-940C-7094BAA47241}"/>
              </a:ext>
            </a:extLst>
          </p:cNvPr>
          <p:cNvSpPr/>
          <p:nvPr/>
        </p:nvSpPr>
        <p:spPr>
          <a:xfrm>
            <a:off x="11206956" y="5933756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50076D-4994-4A9D-8F23-D3BF14DBEC19}"/>
              </a:ext>
            </a:extLst>
          </p:cNvPr>
          <p:cNvSpPr/>
          <p:nvPr/>
        </p:nvSpPr>
        <p:spPr>
          <a:xfrm>
            <a:off x="12056564" y="54809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50C801-1CD6-4B3B-935F-F01ED86FD50A}"/>
              </a:ext>
            </a:extLst>
          </p:cNvPr>
          <p:cNvSpPr txBox="1"/>
          <p:nvPr/>
        </p:nvSpPr>
        <p:spPr>
          <a:xfrm>
            <a:off x="2748620" y="255825"/>
            <a:ext cx="6694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Ý </a:t>
            </a:r>
            <a:r>
              <a:rPr lang="en-US" sz="48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nghĩa</a:t>
            </a:r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48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ứng</a:t>
            </a:r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en-US" sz="48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dụng</a:t>
            </a:r>
            <a:endParaRPr lang="en-US" sz="48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1E70BDC-043D-04E6-CC40-533F904A5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54" y="2756287"/>
            <a:ext cx="5242859" cy="2070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Picture 28" descr="A picture containing mammal, horse&#10;&#10;Description automatically generated">
            <a:extLst>
              <a:ext uri="{FF2B5EF4-FFF2-40B4-BE49-F238E27FC236}">
                <a16:creationId xmlns:a16="http://schemas.microsoft.com/office/drawing/2014/main" id="{9CFD21EF-5556-A2B7-9B01-9FCAD19FD0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72" y="1805253"/>
            <a:ext cx="3763196" cy="376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84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"/>
                            </p:stCondLst>
                            <p:childTnLst>
                              <p:par>
                                <p:cTn id="27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50"/>
                            </p:stCondLst>
                            <p:childTnLst>
                              <p:par>
                                <p:cTn id="41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9FD82495-966D-44C1-B73B-AEE615BB5A79}"/>
              </a:ext>
            </a:extLst>
          </p:cNvPr>
          <p:cNvSpPr/>
          <p:nvPr/>
        </p:nvSpPr>
        <p:spPr>
          <a:xfrm>
            <a:off x="8130823" y="0"/>
            <a:ext cx="4059936" cy="6858000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D09256-2360-4931-A15C-894E2F25F29D}"/>
              </a:ext>
            </a:extLst>
          </p:cNvPr>
          <p:cNvSpPr/>
          <p:nvPr/>
        </p:nvSpPr>
        <p:spPr>
          <a:xfrm>
            <a:off x="0" y="0"/>
            <a:ext cx="4059936" cy="6858000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DAE9F14-010C-43E3-9F96-2358A71F899A}"/>
              </a:ext>
            </a:extLst>
          </p:cNvPr>
          <p:cNvSpPr/>
          <p:nvPr/>
        </p:nvSpPr>
        <p:spPr>
          <a:xfrm>
            <a:off x="656120" y="305385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F8A01AB-3E47-44B0-A7E9-B14464891F80}"/>
              </a:ext>
            </a:extLst>
          </p:cNvPr>
          <p:cNvSpPr/>
          <p:nvPr/>
        </p:nvSpPr>
        <p:spPr>
          <a:xfrm rot="10800000">
            <a:off x="-1" y="620489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8C860C2-CCE7-4AB6-9756-A9594B9869E4}"/>
              </a:ext>
            </a:extLst>
          </p:cNvPr>
          <p:cNvSpPr/>
          <p:nvPr/>
        </p:nvSpPr>
        <p:spPr>
          <a:xfrm rot="10800000">
            <a:off x="-1" y="1863642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3344FEB-2281-442D-A72E-BA4F1945E27F}"/>
              </a:ext>
            </a:extLst>
          </p:cNvPr>
          <p:cNvSpPr/>
          <p:nvPr/>
        </p:nvSpPr>
        <p:spPr>
          <a:xfrm>
            <a:off x="4341482" y="5565617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C3C6562-A7BF-45C4-8F1B-47634E9E4BD2}"/>
              </a:ext>
            </a:extLst>
          </p:cNvPr>
          <p:cNvSpPr/>
          <p:nvPr/>
        </p:nvSpPr>
        <p:spPr>
          <a:xfrm>
            <a:off x="8001834" y="3400627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0A61356-271A-4F3F-BF03-642010FE8FD2}"/>
              </a:ext>
            </a:extLst>
          </p:cNvPr>
          <p:cNvSpPr/>
          <p:nvPr/>
        </p:nvSpPr>
        <p:spPr>
          <a:xfrm rot="5400000">
            <a:off x="9665534" y="666004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5B3E930-5B54-4098-8DDE-4CA1633F61CE}"/>
              </a:ext>
            </a:extLst>
          </p:cNvPr>
          <p:cNvSpPr/>
          <p:nvPr/>
        </p:nvSpPr>
        <p:spPr>
          <a:xfrm>
            <a:off x="8477045" y="5835290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B2068FB-D538-423F-8081-D3F5E2537891}"/>
              </a:ext>
            </a:extLst>
          </p:cNvPr>
          <p:cNvSpPr/>
          <p:nvPr/>
        </p:nvSpPr>
        <p:spPr>
          <a:xfrm rot="5400000">
            <a:off x="6686913" y="6661080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EAA200B-56CF-43D6-B662-0A8082F098C0}"/>
              </a:ext>
            </a:extLst>
          </p:cNvPr>
          <p:cNvSpPr/>
          <p:nvPr/>
        </p:nvSpPr>
        <p:spPr>
          <a:xfrm rot="10800000">
            <a:off x="4057630" y="2512664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CBDD39B-5DEC-4E93-BAC2-E2F0B7C40476}"/>
              </a:ext>
            </a:extLst>
          </p:cNvPr>
          <p:cNvSpPr/>
          <p:nvPr/>
        </p:nvSpPr>
        <p:spPr>
          <a:xfrm>
            <a:off x="10934431" y="6204894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87F1216-3F27-4917-A837-AD367EC70350}"/>
              </a:ext>
            </a:extLst>
          </p:cNvPr>
          <p:cNvSpPr/>
          <p:nvPr/>
        </p:nvSpPr>
        <p:spPr>
          <a:xfrm>
            <a:off x="12056308" y="17410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CEB28C1-AB4C-4EC0-8920-BB6DE8083190}"/>
              </a:ext>
            </a:extLst>
          </p:cNvPr>
          <p:cNvSpPr/>
          <p:nvPr/>
        </p:nvSpPr>
        <p:spPr>
          <a:xfrm>
            <a:off x="12056308" y="559738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AE284608-B212-4023-AECA-E867B9B581C8}"/>
              </a:ext>
            </a:extLst>
          </p:cNvPr>
          <p:cNvSpPr/>
          <p:nvPr/>
        </p:nvSpPr>
        <p:spPr>
          <a:xfrm rot="5400000">
            <a:off x="2731334" y="6660045"/>
            <a:ext cx="131280" cy="262560"/>
          </a:xfrm>
          <a:custGeom>
            <a:avLst/>
            <a:gdLst>
              <a:gd name="connsiteX0" fmla="*/ 131280 w 131280"/>
              <a:gd name="connsiteY0" fmla="*/ 0 h 262560"/>
              <a:gd name="connsiteX1" fmla="*/ 131280 w 131280"/>
              <a:gd name="connsiteY1" fmla="*/ 262560 h 262560"/>
              <a:gd name="connsiteX2" fmla="*/ 0 w 131280"/>
              <a:gd name="connsiteY2" fmla="*/ 131280 h 262560"/>
              <a:gd name="connsiteX3" fmla="*/ 131280 w 131280"/>
              <a:gd name="connsiteY3" fmla="*/ 0 h 26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280" h="262560">
                <a:moveTo>
                  <a:pt x="131280" y="0"/>
                </a:moveTo>
                <a:lnTo>
                  <a:pt x="131280" y="262560"/>
                </a:lnTo>
                <a:cubicBezTo>
                  <a:pt x="58776" y="262560"/>
                  <a:pt x="0" y="203784"/>
                  <a:pt x="0" y="131280"/>
                </a:cubicBezTo>
                <a:cubicBezTo>
                  <a:pt x="0" y="58776"/>
                  <a:pt x="58776" y="0"/>
                  <a:pt x="131280" y="0"/>
                </a:cubicBezTo>
                <a:close/>
              </a:path>
            </a:pathLst>
          </a:cu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368BDC3-0FF1-43BB-9226-203E2611217E}"/>
              </a:ext>
            </a:extLst>
          </p:cNvPr>
          <p:cNvSpPr/>
          <p:nvPr/>
        </p:nvSpPr>
        <p:spPr>
          <a:xfrm>
            <a:off x="4747366" y="305385"/>
            <a:ext cx="262560" cy="262560"/>
          </a:xfrm>
          <a:prstGeom prst="ellipse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F7E67D1-6296-4A75-8F65-F226DC94C6D1}"/>
              </a:ext>
            </a:extLst>
          </p:cNvPr>
          <p:cNvSpPr/>
          <p:nvPr/>
        </p:nvSpPr>
        <p:spPr>
          <a:xfrm>
            <a:off x="8768322" y="305385"/>
            <a:ext cx="262560" cy="2625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A753185-7D15-4DC1-8B63-663AAB9F8892}"/>
              </a:ext>
            </a:extLst>
          </p:cNvPr>
          <p:cNvSpPr/>
          <p:nvPr/>
        </p:nvSpPr>
        <p:spPr>
          <a:xfrm>
            <a:off x="3563149" y="5923248"/>
            <a:ext cx="158168" cy="158168"/>
          </a:xfrm>
          <a:prstGeom prst="ellipse">
            <a:avLst/>
          </a:prstGeom>
          <a:solidFill>
            <a:srgbClr val="837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CC866112-2031-4C5C-975F-E74C07895D73}"/>
              </a:ext>
            </a:extLst>
          </p:cNvPr>
          <p:cNvSpPr/>
          <p:nvPr/>
        </p:nvSpPr>
        <p:spPr>
          <a:xfrm>
            <a:off x="561104" y="3779939"/>
            <a:ext cx="2891481" cy="1346886"/>
          </a:xfrm>
          <a:prstGeom prst="rect">
            <a:avLst/>
          </a:pr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71" name="Freeform: Shape 170">
            <a:extLst>
              <a:ext uri="{FF2B5EF4-FFF2-40B4-BE49-F238E27FC236}">
                <a16:creationId xmlns:a16="http://schemas.microsoft.com/office/drawing/2014/main" id="{38BF11D0-C007-41A2-B6EF-918179E1C504}"/>
              </a:ext>
            </a:extLst>
          </p:cNvPr>
          <p:cNvSpPr/>
          <p:nvPr/>
        </p:nvSpPr>
        <p:spPr>
          <a:xfrm>
            <a:off x="4944802" y="3779939"/>
            <a:ext cx="2261288" cy="1130644"/>
          </a:xfrm>
          <a:custGeom>
            <a:avLst/>
            <a:gdLst>
              <a:gd name="connsiteX0" fmla="*/ 0 w 2261288"/>
              <a:gd name="connsiteY0" fmla="*/ 0 h 1130644"/>
              <a:gd name="connsiteX1" fmla="*/ 232393 w 2261288"/>
              <a:gd name="connsiteY1" fmla="*/ 0 h 1130644"/>
              <a:gd name="connsiteX2" fmla="*/ 1130644 w 2261288"/>
              <a:gd name="connsiteY2" fmla="*/ 898251 h 1130644"/>
              <a:gd name="connsiteX3" fmla="*/ 2028895 w 2261288"/>
              <a:gd name="connsiteY3" fmla="*/ 0 h 1130644"/>
              <a:gd name="connsiteX4" fmla="*/ 2261288 w 2261288"/>
              <a:gd name="connsiteY4" fmla="*/ 0 h 1130644"/>
              <a:gd name="connsiteX5" fmla="*/ 1130644 w 2261288"/>
              <a:gd name="connsiteY5" fmla="*/ 1130644 h 1130644"/>
              <a:gd name="connsiteX6" fmla="*/ 0 w 2261288"/>
              <a:gd name="connsiteY6" fmla="*/ 0 h 1130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61288" h="1130644">
                <a:moveTo>
                  <a:pt x="0" y="0"/>
                </a:moveTo>
                <a:lnTo>
                  <a:pt x="232393" y="0"/>
                </a:lnTo>
                <a:cubicBezTo>
                  <a:pt x="232393" y="496090"/>
                  <a:pt x="634554" y="898251"/>
                  <a:pt x="1130644" y="898251"/>
                </a:cubicBezTo>
                <a:cubicBezTo>
                  <a:pt x="1626734" y="898251"/>
                  <a:pt x="2028895" y="496090"/>
                  <a:pt x="2028895" y="0"/>
                </a:cubicBezTo>
                <a:lnTo>
                  <a:pt x="2261288" y="0"/>
                </a:lnTo>
                <a:cubicBezTo>
                  <a:pt x="2261288" y="624437"/>
                  <a:pt x="1755081" y="1130644"/>
                  <a:pt x="1130644" y="1130644"/>
                </a:cubicBezTo>
                <a:cubicBezTo>
                  <a:pt x="506207" y="1130644"/>
                  <a:pt x="0" y="624437"/>
                  <a:pt x="0" y="0"/>
                </a:cubicBezTo>
                <a:close/>
              </a:path>
            </a:pathLst>
          </a:custGeom>
          <a:solidFill>
            <a:srgbClr val="91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40786322-2055-4B50-994E-EC371F4D5C9A}"/>
              </a:ext>
            </a:extLst>
          </p:cNvPr>
          <p:cNvSpPr/>
          <p:nvPr/>
        </p:nvSpPr>
        <p:spPr>
          <a:xfrm>
            <a:off x="4629705" y="3779939"/>
            <a:ext cx="2891481" cy="1346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pic>
        <p:nvPicPr>
          <p:cNvPr id="1026" name="Picture 2" descr="14,150 Traffic Camera Videos and HD Footage - Getty Images">
            <a:extLst>
              <a:ext uri="{FF2B5EF4-FFF2-40B4-BE49-F238E27FC236}">
                <a16:creationId xmlns:a16="http://schemas.microsoft.com/office/drawing/2014/main" id="{3745AC3B-1E0F-B163-3043-9D3DECC632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37" y="596819"/>
            <a:ext cx="3639334" cy="204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lurred out videos on FB : r/chrome">
            <a:extLst>
              <a:ext uri="{FF2B5EF4-FFF2-40B4-BE49-F238E27FC236}">
                <a16:creationId xmlns:a16="http://schemas.microsoft.com/office/drawing/2014/main" id="{78A29341-3964-C0A8-DC71-770502074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24" y="3313562"/>
            <a:ext cx="2434710" cy="2571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surgeons who can operate from anywhere in the world - BBC Future">
            <a:extLst>
              <a:ext uri="{FF2B5EF4-FFF2-40B4-BE49-F238E27FC236}">
                <a16:creationId xmlns:a16="http://schemas.microsoft.com/office/drawing/2014/main" id="{2CE22E5A-2FD7-553C-06E0-ECE80D309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183" y="1399345"/>
            <a:ext cx="3938624" cy="221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2,038 Object Detection Stock Video Footage - 4K and HD Video Clips |  Shutterstock">
            <a:extLst>
              <a:ext uri="{FF2B5EF4-FFF2-40B4-BE49-F238E27FC236}">
                <a16:creationId xmlns:a16="http://schemas.microsoft.com/office/drawing/2014/main" id="{A6EDA2F3-8594-74F0-03A3-969D4195E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4831" y="1450098"/>
            <a:ext cx="3972199" cy="2234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Ultra High Definition : 4K Views of Earth From Space : NASA UHD 4K : ISS -  YouTube">
            <a:extLst>
              <a:ext uri="{FF2B5EF4-FFF2-40B4-BE49-F238E27FC236}">
                <a16:creationId xmlns:a16="http://schemas.microsoft.com/office/drawing/2014/main" id="{2A1235CB-77D1-DA27-E1FA-F0C0DEEEE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3953" y="4015408"/>
            <a:ext cx="3938624" cy="221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13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4566</TotalTime>
  <Words>480</Words>
  <Application>Microsoft Office PowerPoint</Application>
  <PresentationFormat>Widescreen</PresentationFormat>
  <Paragraphs>106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Courier New</vt:lpstr>
      <vt:lpstr>Montserrat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Mr. Zaman</dc:creator>
  <cp:lastModifiedBy>NGUYỄN DUY QUANG</cp:lastModifiedBy>
  <cp:revision>100</cp:revision>
  <dcterms:created xsi:type="dcterms:W3CDTF">2020-09-18T21:48:46Z</dcterms:created>
  <dcterms:modified xsi:type="dcterms:W3CDTF">2022-11-30T03:02:20Z</dcterms:modified>
</cp:coreProperties>
</file>

<file path=docProps/thumbnail.jpeg>
</file>